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373" y="1623878"/>
            <a:ext cx="15268575" cy="7038975"/>
          </a:xfrm>
          <a:custGeom>
            <a:avLst/>
            <a:gdLst/>
            <a:ahLst/>
            <a:cxnLst/>
            <a:rect l="l" t="t" r="r" b="b"/>
            <a:pathLst>
              <a:path w="15268575" h="7038975">
                <a:moveTo>
                  <a:pt x="15268575" y="7038975"/>
                </a:moveTo>
                <a:lnTo>
                  <a:pt x="0" y="7038975"/>
                </a:lnTo>
                <a:lnTo>
                  <a:pt x="0" y="0"/>
                </a:lnTo>
                <a:lnTo>
                  <a:pt x="15268575" y="0"/>
                </a:lnTo>
                <a:lnTo>
                  <a:pt x="15268575" y="7038975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35536" y="3766474"/>
            <a:ext cx="4216927" cy="116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224721" y="5354130"/>
            <a:ext cx="9838556" cy="1081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029" y="1567607"/>
            <a:ext cx="12275940" cy="2141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6579" y="3666128"/>
            <a:ext cx="11434841" cy="414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hasinoff/" TargetMode="External"/><Relationship Id="rId3" Type="http://schemas.openxmlformats.org/officeDocument/2006/relationships/hyperlink" Target="http://www.geisswerks.com/" TargetMode="External"/><Relationship Id="rId4" Type="http://schemas.openxmlformats.org/officeDocument/2006/relationships/hyperlink" Target="http://people.csail.mit.edu/abadams/" TargetMode="External"/><Relationship Id="rId5" Type="http://schemas.openxmlformats.org/officeDocument/2006/relationships/hyperlink" Target="http://people.eecs.berkeley.edu/~barron/" TargetMode="External"/><Relationship Id="rId6" Type="http://schemas.openxmlformats.org/officeDocument/2006/relationships/hyperlink" Target="http://people.csail.mit.edu/jiawen/" TargetMode="External"/><Relationship Id="rId7" Type="http://schemas.openxmlformats.org/officeDocument/2006/relationships/hyperlink" Target="http://graphics.stanford.edu/~levoy/" TargetMode="External"/><Relationship Id="rId8" Type="http://schemas.openxmlformats.org/officeDocument/2006/relationships/hyperlink" Target="https://console.cloud.google.com/storage/browser/hdrplusdata/20171106_subset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drplusdata.org/" TargetMode="External"/><Relationship Id="rId3" Type="http://schemas.openxmlformats.org/officeDocument/2006/relationships/hyperlink" Target="http://www.pauldebevec.com/Research/HDR/debevec-siggraph97.pdf" TargetMode="External"/><Relationship Id="rId4" Type="http://schemas.openxmlformats.org/officeDocument/2006/relationships/hyperlink" Target="http://www.researchgate.net/publication/4295602_Exposure_Fusion" TargetMode="External"/><Relationship Id="rId5" Type="http://schemas.openxmlformats.org/officeDocument/2006/relationships/hyperlink" Target="http://www.cl.cam.ac.uk/~rkm38/pdfs/mantiuk08datm.pdf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2029" y="0"/>
            <a:ext cx="16486505" cy="7581900"/>
            <a:chOff x="1802029" y="0"/>
            <a:chExt cx="16486505" cy="7581900"/>
          </a:xfrm>
        </p:grpSpPr>
        <p:sp>
          <p:nvSpPr>
            <p:cNvPr id="3" name="object 3"/>
            <p:cNvSpPr/>
            <p:nvPr/>
          </p:nvSpPr>
          <p:spPr>
            <a:xfrm>
              <a:off x="1802029" y="0"/>
              <a:ext cx="16485969" cy="7581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23638" y="1028699"/>
              <a:ext cx="38100" cy="1143000"/>
            </a:xfrm>
            <a:custGeom>
              <a:avLst/>
              <a:gdLst/>
              <a:ahLst/>
              <a:cxnLst/>
              <a:rect l="l" t="t" r="r" b="b"/>
              <a:pathLst>
                <a:path w="38100" h="1143000">
                  <a:moveTo>
                    <a:pt x="38100" y="1143000"/>
                  </a:moveTo>
                  <a:lnTo>
                    <a:pt x="0" y="11430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143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05416" y="3355620"/>
            <a:ext cx="12887325" cy="3632835"/>
          </a:xfrm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9010"/>
              </a:lnSpc>
              <a:spcBef>
                <a:spcPts val="1540"/>
              </a:spcBef>
            </a:pPr>
            <a:r>
              <a:rPr dirty="0" sz="8650" spc="200"/>
              <a:t>Gene</a:t>
            </a:r>
            <a:r>
              <a:rPr dirty="0" sz="8450" spc="200">
                <a:latin typeface="Trebuchet MS"/>
                <a:cs typeface="Trebuchet MS"/>
              </a:rPr>
              <a:t>r</a:t>
            </a:r>
            <a:r>
              <a:rPr dirty="0" sz="8650" spc="200"/>
              <a:t>a</a:t>
            </a:r>
            <a:r>
              <a:rPr dirty="0" sz="8450" spc="200">
                <a:latin typeface="Trebuchet MS"/>
                <a:cs typeface="Trebuchet MS"/>
              </a:rPr>
              <a:t>t</a:t>
            </a:r>
            <a:r>
              <a:rPr dirty="0" sz="8650" spc="200"/>
              <a:t>ing </a:t>
            </a:r>
            <a:r>
              <a:rPr dirty="0" sz="8650" spc="-5"/>
              <a:t>a </a:t>
            </a:r>
            <a:r>
              <a:rPr dirty="0" sz="8650" spc="40"/>
              <a:t>HDR</a:t>
            </a:r>
            <a:r>
              <a:rPr dirty="0" sz="8650" spc="-785"/>
              <a:t> </a:t>
            </a:r>
            <a:r>
              <a:rPr dirty="0" sz="8650" spc="220"/>
              <a:t>image  </a:t>
            </a:r>
            <a:r>
              <a:rPr dirty="0" sz="8650" spc="520"/>
              <a:t>f</a:t>
            </a:r>
            <a:r>
              <a:rPr dirty="0" sz="8450" spc="520">
                <a:latin typeface="Trebuchet MS"/>
                <a:cs typeface="Trebuchet MS"/>
              </a:rPr>
              <a:t>r</a:t>
            </a:r>
            <a:r>
              <a:rPr dirty="0" sz="8650" spc="520"/>
              <a:t>om </a:t>
            </a:r>
            <a:r>
              <a:rPr dirty="0" sz="8650" spc="215"/>
              <a:t>an </a:t>
            </a:r>
            <a:r>
              <a:rPr dirty="0" sz="8650" spc="375"/>
              <a:t>e</a:t>
            </a:r>
            <a:r>
              <a:rPr dirty="0" sz="8450" spc="375">
                <a:latin typeface="Trebuchet MS"/>
                <a:cs typeface="Trebuchet MS"/>
              </a:rPr>
              <a:t>x</a:t>
            </a:r>
            <a:r>
              <a:rPr dirty="0" sz="8650" spc="375"/>
              <a:t>po</a:t>
            </a:r>
            <a:r>
              <a:rPr dirty="0" sz="8450" spc="375">
                <a:latin typeface="Trebuchet MS"/>
                <a:cs typeface="Trebuchet MS"/>
              </a:rPr>
              <a:t>sur</a:t>
            </a:r>
            <a:r>
              <a:rPr dirty="0" sz="8650" spc="375"/>
              <a:t>e  </a:t>
            </a:r>
            <a:r>
              <a:rPr dirty="0" sz="8450" spc="315">
                <a:latin typeface="Trebuchet MS"/>
                <a:cs typeface="Trebuchet MS"/>
              </a:rPr>
              <a:t>s</a:t>
            </a:r>
            <a:r>
              <a:rPr dirty="0" sz="8650" spc="315"/>
              <a:t>eq</a:t>
            </a:r>
            <a:r>
              <a:rPr dirty="0" sz="8450" spc="315">
                <a:latin typeface="Trebuchet MS"/>
                <a:cs typeface="Trebuchet MS"/>
              </a:rPr>
              <a:t>u</a:t>
            </a:r>
            <a:r>
              <a:rPr dirty="0" sz="8650" spc="315"/>
              <a:t>ence</a:t>
            </a:r>
            <a:endParaRPr sz="86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7926706"/>
            <a:ext cx="5217160" cy="13176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301750">
              <a:lnSpc>
                <a:spcPct val="100000"/>
              </a:lnSpc>
              <a:spcBef>
                <a:spcPts val="114"/>
              </a:spcBef>
            </a:pPr>
            <a:r>
              <a:rPr dirty="0" sz="2950" spc="-55">
                <a:solidFill>
                  <a:srgbClr val="FFFFFF"/>
                </a:solidFill>
                <a:latin typeface="Arial"/>
                <a:cs typeface="Arial"/>
              </a:rPr>
              <a:t>CSE </a:t>
            </a:r>
            <a:r>
              <a:rPr dirty="0" sz="2900" spc="300">
                <a:solidFill>
                  <a:srgbClr val="FFFFFF"/>
                </a:solidFill>
                <a:latin typeface="Trebuchet MS"/>
                <a:cs typeface="Trebuchet MS"/>
              </a:rPr>
              <a:t>4019 </a:t>
            </a:r>
            <a:r>
              <a:rPr dirty="0" sz="2950" spc="45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31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900" spc="31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150" spc="26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2218" y="4368343"/>
            <a:ext cx="5203825" cy="13684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00" spc="20"/>
              <a:t>DATASET</a:t>
            </a:r>
            <a:endParaRPr sz="8800"/>
          </a:p>
        </p:txBody>
      </p:sp>
      <p:sp>
        <p:nvSpPr>
          <p:cNvPr id="3" name="object 3"/>
          <p:cNvSpPr/>
          <p:nvPr/>
        </p:nvSpPr>
        <p:spPr>
          <a:xfrm>
            <a:off x="14841322" y="4631664"/>
            <a:ext cx="38100" cy="1019175"/>
          </a:xfrm>
          <a:custGeom>
            <a:avLst/>
            <a:gdLst/>
            <a:ahLst/>
            <a:cxnLst/>
            <a:rect l="l" t="t" r="r" b="b"/>
            <a:pathLst>
              <a:path w="38100" h="1019175">
                <a:moveTo>
                  <a:pt x="0" y="0"/>
                </a:moveTo>
                <a:lnTo>
                  <a:pt x="38100" y="0"/>
                </a:lnTo>
                <a:lnTo>
                  <a:pt x="38100" y="1019175"/>
                </a:lnTo>
                <a:lnTo>
                  <a:pt x="0" y="1019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345387"/>
            <a:ext cx="16086455" cy="1654175"/>
          </a:xfrm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240"/>
              </a:spcBef>
            </a:pPr>
            <a:r>
              <a:rPr dirty="0" sz="3150" spc="5"/>
              <a:t>B</a:t>
            </a:r>
            <a:r>
              <a:rPr dirty="0" sz="3100" spc="235">
                <a:latin typeface="Trebuchet MS"/>
                <a:cs typeface="Trebuchet MS"/>
              </a:rPr>
              <a:t>u</a:t>
            </a:r>
            <a:r>
              <a:rPr dirty="0" sz="3100" spc="140">
                <a:latin typeface="Trebuchet MS"/>
                <a:cs typeface="Trebuchet MS"/>
              </a:rPr>
              <a:t>r</a:t>
            </a:r>
            <a:r>
              <a:rPr dirty="0" sz="3100" spc="245">
                <a:latin typeface="Trebuchet MS"/>
                <a:cs typeface="Trebuchet MS"/>
              </a:rPr>
              <a:t>s</a:t>
            </a:r>
            <a:r>
              <a:rPr dirty="0" sz="3100" spc="20">
                <a:latin typeface="Trebuchet MS"/>
                <a:cs typeface="Trebuchet MS"/>
              </a:rPr>
              <a:t>t</a:t>
            </a:r>
            <a:r>
              <a:rPr dirty="0" sz="3100" spc="-120">
                <a:latin typeface="Trebuchet MS"/>
                <a:cs typeface="Trebuchet MS"/>
              </a:rPr>
              <a:t> </a:t>
            </a:r>
            <a:r>
              <a:rPr dirty="0" sz="3150" spc="185"/>
              <a:t>p</a:t>
            </a:r>
            <a:r>
              <a:rPr dirty="0" sz="3150" spc="180"/>
              <a:t>h</a:t>
            </a:r>
            <a:r>
              <a:rPr dirty="0" sz="3150" spc="114"/>
              <a:t>o</a:t>
            </a:r>
            <a:r>
              <a:rPr dirty="0" sz="3100" spc="15">
                <a:latin typeface="Trebuchet MS"/>
                <a:cs typeface="Trebuchet MS"/>
              </a:rPr>
              <a:t>t</a:t>
            </a:r>
            <a:r>
              <a:rPr dirty="0" sz="3150" spc="114"/>
              <a:t>o</a:t>
            </a:r>
            <a:r>
              <a:rPr dirty="0" sz="3150" spc="-20"/>
              <a:t>g</a:t>
            </a:r>
            <a:r>
              <a:rPr dirty="0" sz="3100" spc="140">
                <a:latin typeface="Trebuchet MS"/>
                <a:cs typeface="Trebuchet MS"/>
              </a:rPr>
              <a:t>r</a:t>
            </a:r>
            <a:r>
              <a:rPr dirty="0" sz="3150"/>
              <a:t>a</a:t>
            </a:r>
            <a:r>
              <a:rPr dirty="0" sz="3150" spc="185"/>
              <a:t>p</a:t>
            </a:r>
            <a:r>
              <a:rPr dirty="0" sz="3150" spc="180"/>
              <a:t>h</a:t>
            </a:r>
            <a:r>
              <a:rPr dirty="0" sz="3100" spc="180">
                <a:latin typeface="Trebuchet MS"/>
                <a:cs typeface="Trebuchet MS"/>
              </a:rPr>
              <a:t>y</a:t>
            </a:r>
            <a:r>
              <a:rPr dirty="0" sz="3100" spc="-120">
                <a:latin typeface="Trebuchet MS"/>
                <a:cs typeface="Trebuchet MS"/>
              </a:rPr>
              <a:t> </a:t>
            </a:r>
            <a:r>
              <a:rPr dirty="0" sz="3150" spc="265"/>
              <a:t>f</a:t>
            </a:r>
            <a:r>
              <a:rPr dirty="0" sz="3150" spc="114"/>
              <a:t>o</a:t>
            </a:r>
            <a:r>
              <a:rPr dirty="0" sz="3100" spc="145">
                <a:latin typeface="Trebuchet MS"/>
                <a:cs typeface="Trebuchet MS"/>
              </a:rPr>
              <a:t>r</a:t>
            </a:r>
            <a:r>
              <a:rPr dirty="0" sz="3100" spc="-120">
                <a:latin typeface="Trebuchet MS"/>
                <a:cs typeface="Trebuchet MS"/>
              </a:rPr>
              <a:t> </a:t>
            </a:r>
            <a:r>
              <a:rPr dirty="0" sz="3150" spc="180"/>
              <a:t>h</a:t>
            </a:r>
            <a:r>
              <a:rPr dirty="0" sz="3150" spc="180"/>
              <a:t>i</a:t>
            </a:r>
            <a:r>
              <a:rPr dirty="0" sz="3150" spc="-20"/>
              <a:t>g</a:t>
            </a:r>
            <a:r>
              <a:rPr dirty="0" sz="3150" spc="185"/>
              <a:t>h</a:t>
            </a:r>
            <a:r>
              <a:rPr dirty="0" sz="3150" spc="-60"/>
              <a:t> </a:t>
            </a:r>
            <a:r>
              <a:rPr dirty="0" sz="3150" spc="185"/>
              <a:t>d</a:t>
            </a:r>
            <a:r>
              <a:rPr dirty="0" sz="3100" spc="175">
                <a:latin typeface="Trebuchet MS"/>
                <a:cs typeface="Trebuchet MS"/>
              </a:rPr>
              <a:t>y</a:t>
            </a:r>
            <a:r>
              <a:rPr dirty="0" sz="3150" spc="170"/>
              <a:t>n</a:t>
            </a:r>
            <a:r>
              <a:rPr dirty="0" sz="3150"/>
              <a:t>a</a:t>
            </a:r>
            <a:r>
              <a:rPr dirty="0" sz="3150" spc="260"/>
              <a:t>m</a:t>
            </a:r>
            <a:r>
              <a:rPr dirty="0" sz="3150" spc="180"/>
              <a:t>i</a:t>
            </a:r>
            <a:r>
              <a:rPr dirty="0" sz="3150" spc="90"/>
              <a:t>c</a:t>
            </a:r>
            <a:r>
              <a:rPr dirty="0" sz="3150" spc="-60"/>
              <a:t> </a:t>
            </a:r>
            <a:r>
              <a:rPr dirty="0" sz="3100" spc="140">
                <a:latin typeface="Trebuchet MS"/>
                <a:cs typeface="Trebuchet MS"/>
              </a:rPr>
              <a:t>r</a:t>
            </a:r>
            <a:r>
              <a:rPr dirty="0" sz="3150"/>
              <a:t>a</a:t>
            </a:r>
            <a:r>
              <a:rPr dirty="0" sz="3150" spc="170"/>
              <a:t>n</a:t>
            </a:r>
            <a:r>
              <a:rPr dirty="0" sz="3150" spc="-20"/>
              <a:t>g</a:t>
            </a:r>
            <a:r>
              <a:rPr dirty="0" sz="3150" spc="15"/>
              <a:t>e</a:t>
            </a:r>
            <a:r>
              <a:rPr dirty="0" sz="3150" spc="-60"/>
              <a:t> </a:t>
            </a:r>
            <a:r>
              <a:rPr dirty="0" sz="3150"/>
              <a:t>a</a:t>
            </a:r>
            <a:r>
              <a:rPr dirty="0" sz="3150" spc="170"/>
              <a:t>n</a:t>
            </a:r>
            <a:r>
              <a:rPr dirty="0" sz="3150" spc="190"/>
              <a:t>d</a:t>
            </a:r>
            <a:r>
              <a:rPr dirty="0" sz="3150" spc="-60"/>
              <a:t> </a:t>
            </a:r>
            <a:r>
              <a:rPr dirty="0" sz="3150" spc="250"/>
              <a:t>l</a:t>
            </a:r>
            <a:r>
              <a:rPr dirty="0" sz="3150" spc="114"/>
              <a:t>o</a:t>
            </a:r>
            <a:r>
              <a:rPr dirty="0" sz="3100" spc="120">
                <a:latin typeface="Trebuchet MS"/>
                <a:cs typeface="Trebuchet MS"/>
              </a:rPr>
              <a:t>w</a:t>
            </a:r>
            <a:r>
              <a:rPr dirty="0" sz="1550" spc="775">
                <a:latin typeface="Cabin"/>
                <a:cs typeface="Cabin"/>
              </a:rPr>
              <a:t>-</a:t>
            </a:r>
            <a:r>
              <a:rPr dirty="0" sz="3150" spc="250"/>
              <a:t>l</a:t>
            </a:r>
            <a:r>
              <a:rPr dirty="0" sz="3150" spc="180"/>
              <a:t>i</a:t>
            </a:r>
            <a:r>
              <a:rPr dirty="0" sz="3150" spc="-20"/>
              <a:t>g</a:t>
            </a:r>
            <a:r>
              <a:rPr dirty="0" sz="3150" spc="180"/>
              <a:t>h</a:t>
            </a:r>
            <a:r>
              <a:rPr dirty="0" sz="3100" spc="20">
                <a:latin typeface="Trebuchet MS"/>
                <a:cs typeface="Trebuchet MS"/>
              </a:rPr>
              <a:t>t</a:t>
            </a:r>
            <a:r>
              <a:rPr dirty="0" sz="3100" spc="-120">
                <a:latin typeface="Trebuchet MS"/>
                <a:cs typeface="Trebuchet MS"/>
              </a:rPr>
              <a:t> </a:t>
            </a:r>
            <a:r>
              <a:rPr dirty="0" sz="3150" spc="180"/>
              <a:t>i</a:t>
            </a:r>
            <a:r>
              <a:rPr dirty="0" sz="3150" spc="260"/>
              <a:t>m</a:t>
            </a:r>
            <a:r>
              <a:rPr dirty="0" sz="3150"/>
              <a:t>a</a:t>
            </a:r>
            <a:r>
              <a:rPr dirty="0" sz="3150" spc="-20"/>
              <a:t>g</a:t>
            </a:r>
            <a:r>
              <a:rPr dirty="0" sz="3150" spc="180"/>
              <a:t>i</a:t>
            </a:r>
            <a:r>
              <a:rPr dirty="0" sz="3150" spc="170"/>
              <a:t>n</a:t>
            </a:r>
            <a:r>
              <a:rPr dirty="0" sz="3150" spc="-15"/>
              <a:t>g</a:t>
            </a:r>
            <a:r>
              <a:rPr dirty="0" sz="3150" spc="-60"/>
              <a:t> </a:t>
            </a:r>
            <a:r>
              <a:rPr dirty="0" sz="3150" spc="114"/>
              <a:t>o</a:t>
            </a:r>
            <a:r>
              <a:rPr dirty="0" sz="3150" spc="175"/>
              <a:t>n</a:t>
            </a:r>
            <a:r>
              <a:rPr dirty="0" sz="3150" spc="-60"/>
              <a:t> </a:t>
            </a:r>
            <a:r>
              <a:rPr dirty="0" sz="3150" spc="260"/>
              <a:t>m</a:t>
            </a:r>
            <a:r>
              <a:rPr dirty="0" sz="3150" spc="114"/>
              <a:t>o</a:t>
            </a:r>
            <a:r>
              <a:rPr dirty="0" sz="3150" spc="195"/>
              <a:t>b</a:t>
            </a:r>
            <a:r>
              <a:rPr dirty="0" sz="3150" spc="180"/>
              <a:t>i</a:t>
            </a:r>
            <a:r>
              <a:rPr dirty="0" sz="3150" spc="250"/>
              <a:t>l</a:t>
            </a:r>
            <a:r>
              <a:rPr dirty="0" sz="3150" spc="15"/>
              <a:t>e</a:t>
            </a:r>
            <a:r>
              <a:rPr dirty="0" sz="3150" spc="-60"/>
              <a:t> </a:t>
            </a:r>
            <a:r>
              <a:rPr dirty="0" sz="3150" spc="85"/>
              <a:t>c</a:t>
            </a:r>
            <a:r>
              <a:rPr dirty="0" sz="3150"/>
              <a:t>a</a:t>
            </a:r>
            <a:r>
              <a:rPr dirty="0" sz="3150" spc="260"/>
              <a:t>m</a:t>
            </a:r>
            <a:r>
              <a:rPr dirty="0" sz="3150" spc="10"/>
              <a:t>e</a:t>
            </a:r>
            <a:r>
              <a:rPr dirty="0" sz="3100" spc="140">
                <a:latin typeface="Trebuchet MS"/>
                <a:cs typeface="Trebuchet MS"/>
              </a:rPr>
              <a:t>r</a:t>
            </a:r>
            <a:r>
              <a:rPr dirty="0" sz="3150"/>
              <a:t>a</a:t>
            </a:r>
            <a:r>
              <a:rPr dirty="0" sz="3100" spc="210">
                <a:latin typeface="Trebuchet MS"/>
                <a:cs typeface="Trebuchet MS"/>
              </a:rPr>
              <a:t>s  </a:t>
            </a:r>
            <a:r>
              <a:rPr dirty="0" sz="2550" spc="25">
                <a:hlinkClick r:id="rId2"/>
              </a:rPr>
              <a:t>Sam</a:t>
            </a:r>
            <a:r>
              <a:rPr dirty="0" sz="2550" spc="25">
                <a:latin typeface="Trebuchet MS"/>
                <a:cs typeface="Trebuchet MS"/>
                <a:hlinkClick r:id="rId2"/>
              </a:rPr>
              <a:t>u</a:t>
            </a:r>
            <a:r>
              <a:rPr dirty="0" sz="2550" spc="25">
                <a:hlinkClick r:id="rId2"/>
              </a:rPr>
              <a:t>el </a:t>
            </a:r>
            <a:r>
              <a:rPr dirty="0" sz="2550" spc="254">
                <a:hlinkClick r:id="rId2"/>
              </a:rPr>
              <a:t>W</a:t>
            </a:r>
            <a:r>
              <a:rPr dirty="0" sz="2400" spc="254">
                <a:hlinkClick r:id="rId2"/>
              </a:rPr>
              <a:t>. </a:t>
            </a:r>
            <a:r>
              <a:rPr dirty="0" sz="2550" spc="120">
                <a:hlinkClick r:id="rId2"/>
              </a:rPr>
              <a:t>Ha</a:t>
            </a:r>
            <a:r>
              <a:rPr dirty="0" sz="2550" spc="120">
                <a:latin typeface="Trebuchet MS"/>
                <a:cs typeface="Trebuchet MS"/>
                <a:hlinkClick r:id="rId2"/>
              </a:rPr>
              <a:t>s</a:t>
            </a:r>
            <a:r>
              <a:rPr dirty="0" sz="2550" spc="120">
                <a:hlinkClick r:id="rId2"/>
              </a:rPr>
              <a:t>inoff</a:t>
            </a:r>
            <a:r>
              <a:rPr dirty="0" sz="2400" spc="120"/>
              <a:t>, </a:t>
            </a:r>
            <a:r>
              <a:rPr dirty="0" sz="2550" spc="100"/>
              <a:t>Dillon </a:t>
            </a:r>
            <a:r>
              <a:rPr dirty="0" sz="2550" spc="10"/>
              <a:t>Sha</a:t>
            </a:r>
            <a:r>
              <a:rPr dirty="0" sz="2550" spc="10">
                <a:latin typeface="Trebuchet MS"/>
                <a:cs typeface="Trebuchet MS"/>
              </a:rPr>
              <a:t>r</a:t>
            </a:r>
            <a:r>
              <a:rPr dirty="0" sz="2550" spc="10"/>
              <a:t>le</a:t>
            </a:r>
            <a:r>
              <a:rPr dirty="0" sz="2550" spc="10">
                <a:latin typeface="Trebuchet MS"/>
                <a:cs typeface="Trebuchet MS"/>
              </a:rPr>
              <a:t>t</a:t>
            </a:r>
            <a:r>
              <a:rPr dirty="0" sz="2400" spc="10"/>
              <a:t>, </a:t>
            </a:r>
            <a:r>
              <a:rPr dirty="0" sz="2550" spc="-25">
                <a:hlinkClick r:id="rId3"/>
              </a:rPr>
              <a:t>R</a:t>
            </a:r>
            <a:r>
              <a:rPr dirty="0" sz="2550" spc="-25">
                <a:latin typeface="Trebuchet MS"/>
                <a:cs typeface="Trebuchet MS"/>
                <a:hlinkClick r:id="rId3"/>
              </a:rPr>
              <a:t>y</a:t>
            </a:r>
            <a:r>
              <a:rPr dirty="0" sz="2550" spc="-25">
                <a:hlinkClick r:id="rId3"/>
              </a:rPr>
              <a:t>an </a:t>
            </a:r>
            <a:r>
              <a:rPr dirty="0" sz="2550" spc="95">
                <a:hlinkClick r:id="rId3"/>
              </a:rPr>
              <a:t>Gei</a:t>
            </a:r>
            <a:r>
              <a:rPr dirty="0" sz="2550" spc="95">
                <a:latin typeface="Trebuchet MS"/>
                <a:cs typeface="Trebuchet MS"/>
                <a:hlinkClick r:id="rId3"/>
              </a:rPr>
              <a:t>ss</a:t>
            </a:r>
            <a:r>
              <a:rPr dirty="0" sz="2400" spc="95"/>
              <a:t>, </a:t>
            </a:r>
            <a:r>
              <a:rPr dirty="0" sz="2550" spc="55">
                <a:hlinkClick r:id="rId4"/>
              </a:rPr>
              <a:t>And</a:t>
            </a:r>
            <a:r>
              <a:rPr dirty="0" sz="2550" spc="55">
                <a:latin typeface="Trebuchet MS"/>
                <a:cs typeface="Trebuchet MS"/>
                <a:hlinkClick r:id="rId4"/>
              </a:rPr>
              <a:t>r</a:t>
            </a:r>
            <a:r>
              <a:rPr dirty="0" sz="2550" spc="55">
                <a:hlinkClick r:id="rId4"/>
              </a:rPr>
              <a:t>e</a:t>
            </a:r>
            <a:r>
              <a:rPr dirty="0" sz="2550" spc="55">
                <a:latin typeface="Trebuchet MS"/>
                <a:cs typeface="Trebuchet MS"/>
                <a:hlinkClick r:id="rId4"/>
              </a:rPr>
              <a:t>w </a:t>
            </a:r>
            <a:r>
              <a:rPr dirty="0" sz="2550" spc="105">
                <a:hlinkClick r:id="rId4"/>
              </a:rPr>
              <a:t>Adam</a:t>
            </a:r>
            <a:r>
              <a:rPr dirty="0" sz="2550" spc="105">
                <a:latin typeface="Trebuchet MS"/>
                <a:cs typeface="Trebuchet MS"/>
                <a:hlinkClick r:id="rId4"/>
              </a:rPr>
              <a:t>s</a:t>
            </a:r>
            <a:r>
              <a:rPr dirty="0" sz="2400" spc="105"/>
              <a:t>, </a:t>
            </a:r>
            <a:r>
              <a:rPr dirty="0" sz="2550" spc="55">
                <a:hlinkClick r:id="rId5"/>
              </a:rPr>
              <a:t>Jona</a:t>
            </a:r>
            <a:r>
              <a:rPr dirty="0" sz="2550" spc="55">
                <a:latin typeface="Trebuchet MS"/>
                <a:cs typeface="Trebuchet MS"/>
                <a:hlinkClick r:id="rId5"/>
              </a:rPr>
              <a:t>t</a:t>
            </a:r>
            <a:r>
              <a:rPr dirty="0" sz="2550" spc="55">
                <a:hlinkClick r:id="rId5"/>
              </a:rPr>
              <a:t>han </a:t>
            </a:r>
            <a:r>
              <a:rPr dirty="0" sz="2550" spc="190">
                <a:hlinkClick r:id="rId5"/>
              </a:rPr>
              <a:t>T</a:t>
            </a:r>
            <a:r>
              <a:rPr dirty="0" sz="2400" spc="190">
                <a:hlinkClick r:id="rId5"/>
              </a:rPr>
              <a:t>. </a:t>
            </a:r>
            <a:r>
              <a:rPr dirty="0" sz="2550" spc="70">
                <a:hlinkClick r:id="rId5"/>
              </a:rPr>
              <a:t>Ba</a:t>
            </a:r>
            <a:r>
              <a:rPr dirty="0" sz="2550" spc="70">
                <a:latin typeface="Trebuchet MS"/>
                <a:cs typeface="Trebuchet MS"/>
                <a:hlinkClick r:id="rId5"/>
              </a:rPr>
              <a:t>rr</a:t>
            </a:r>
            <a:r>
              <a:rPr dirty="0" sz="2550" spc="70">
                <a:hlinkClick r:id="rId5"/>
              </a:rPr>
              <a:t>on</a:t>
            </a:r>
            <a:r>
              <a:rPr dirty="0" sz="2400" spc="70"/>
              <a:t>, </a:t>
            </a:r>
            <a:r>
              <a:rPr dirty="0" sz="2550" spc="70"/>
              <a:t>Flo</a:t>
            </a:r>
            <a:r>
              <a:rPr dirty="0" sz="2550" spc="70">
                <a:latin typeface="Trebuchet MS"/>
                <a:cs typeface="Trebuchet MS"/>
              </a:rPr>
              <a:t>r</a:t>
            </a:r>
            <a:r>
              <a:rPr dirty="0" sz="2550" spc="70"/>
              <a:t>ian </a:t>
            </a:r>
            <a:r>
              <a:rPr dirty="0" sz="2550" spc="100"/>
              <a:t>Kain</a:t>
            </a:r>
            <a:r>
              <a:rPr dirty="0" sz="2550" spc="100">
                <a:latin typeface="Trebuchet MS"/>
                <a:cs typeface="Trebuchet MS"/>
              </a:rPr>
              <a:t>z</a:t>
            </a:r>
            <a:r>
              <a:rPr dirty="0" sz="2400" spc="100"/>
              <a:t>,  </a:t>
            </a:r>
            <a:r>
              <a:rPr dirty="0" sz="2550" spc="65">
                <a:hlinkClick r:id="rId6"/>
              </a:rPr>
              <a:t>Jia</a:t>
            </a:r>
            <a:r>
              <a:rPr dirty="0" sz="2550" spc="65">
                <a:latin typeface="Trebuchet MS"/>
                <a:cs typeface="Trebuchet MS"/>
                <a:hlinkClick r:id="rId6"/>
              </a:rPr>
              <a:t>w</a:t>
            </a:r>
            <a:r>
              <a:rPr dirty="0" sz="2550" spc="65">
                <a:hlinkClick r:id="rId6"/>
              </a:rPr>
              <a:t>en </a:t>
            </a:r>
            <a:r>
              <a:rPr dirty="0" sz="2550" spc="85">
                <a:hlinkClick r:id="rId6"/>
              </a:rPr>
              <a:t>Chen</a:t>
            </a:r>
            <a:r>
              <a:rPr dirty="0" sz="2400" spc="85"/>
              <a:t>, </a:t>
            </a:r>
            <a:r>
              <a:rPr dirty="0" sz="2550" spc="55"/>
              <a:t>and </a:t>
            </a:r>
            <a:r>
              <a:rPr dirty="0" sz="2550" spc="90">
                <a:hlinkClick r:id="rId7"/>
              </a:rPr>
              <a:t>Ma</a:t>
            </a:r>
            <a:r>
              <a:rPr dirty="0" sz="2550" spc="90">
                <a:latin typeface="Trebuchet MS"/>
                <a:cs typeface="Trebuchet MS"/>
                <a:hlinkClick r:id="rId7"/>
              </a:rPr>
              <a:t>r</a:t>
            </a:r>
            <a:r>
              <a:rPr dirty="0" sz="2550" spc="90">
                <a:hlinkClick r:id="rId7"/>
              </a:rPr>
              <a:t>c</a:t>
            </a:r>
            <a:r>
              <a:rPr dirty="0" sz="2550" spc="10">
                <a:hlinkClick r:id="rId7"/>
              </a:rPr>
              <a:t> </a:t>
            </a:r>
            <a:r>
              <a:rPr dirty="0" sz="2550" spc="30">
                <a:hlinkClick r:id="rId7"/>
              </a:rPr>
              <a:t>Le</a:t>
            </a:r>
            <a:r>
              <a:rPr dirty="0" sz="2550" spc="30">
                <a:latin typeface="Trebuchet MS"/>
                <a:cs typeface="Trebuchet MS"/>
                <a:hlinkClick r:id="rId7"/>
              </a:rPr>
              <a:t>v</a:t>
            </a:r>
            <a:r>
              <a:rPr dirty="0" sz="2550" spc="30">
                <a:hlinkClick r:id="rId7"/>
              </a:rPr>
              <a:t>o</a:t>
            </a:r>
            <a:r>
              <a:rPr dirty="0" sz="2550" spc="30">
                <a:latin typeface="Trebuchet MS"/>
                <a:cs typeface="Trebuchet MS"/>
                <a:hlinkClick r:id="rId7"/>
              </a:rPr>
              <a:t>y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075078"/>
            <a:ext cx="14806294" cy="3315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50" spc="140">
                <a:solidFill>
                  <a:srgbClr val="FFFFFF"/>
                </a:solidFill>
                <a:latin typeface="Arial"/>
                <a:cs typeface="Arial"/>
              </a:rPr>
              <a:t>ACM 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9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550" spc="7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70">
                <a:solidFill>
                  <a:srgbClr val="FFFFFF"/>
                </a:solidFill>
                <a:latin typeface="Arial"/>
                <a:cs typeface="Arial"/>
              </a:rPr>
              <a:t>aphic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400" spc="4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550" spc="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45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dirty="0" sz="2400" spc="45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2550" spc="-20">
                <a:solidFill>
                  <a:srgbClr val="FFFFFF"/>
                </a:solidFill>
                <a:latin typeface="Arial"/>
                <a:cs typeface="Arial"/>
              </a:rPr>
              <a:t>SIGGRAPH 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ia </a:t>
            </a:r>
            <a:r>
              <a:rPr dirty="0" sz="2550" spc="170">
                <a:solidFill>
                  <a:srgbClr val="FFFFFF"/>
                </a:solidFill>
                <a:latin typeface="Trebuchet MS"/>
                <a:cs typeface="Trebuchet MS"/>
              </a:rPr>
              <a:t>2016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r>
              <a:rPr dirty="0" sz="2400" spc="12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dirty="0" sz="2400" spc="125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dirty="0" sz="2550" spc="225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dirty="0" sz="255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2400" spc="1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1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3100" spc="11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17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150" spc="-5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he da</a:t>
            </a:r>
            <a:r>
              <a:rPr dirty="0" sz="310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2550" spc="225">
                <a:solidFill>
                  <a:srgbClr val="FFFFFF"/>
                </a:solidFill>
                <a:latin typeface="Trebuchet MS"/>
                <a:cs typeface="Trebuchet MS"/>
              </a:rPr>
              <a:t>3640 </a:t>
            </a:r>
            <a:r>
              <a:rPr dirty="0" sz="2550" spc="7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ursts </a:t>
            </a:r>
            <a:r>
              <a:rPr dirty="0" sz="2550" spc="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2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50" spc="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2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dirty="0" sz="2550" spc="225">
                <a:solidFill>
                  <a:srgbClr val="FFFFFF"/>
                </a:solidFill>
                <a:latin typeface="Trebuchet MS"/>
                <a:cs typeface="Trebuchet MS"/>
              </a:rPr>
              <a:t>28461</a:t>
            </a:r>
            <a:r>
              <a:rPr dirty="0" sz="255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9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3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2400" spc="3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2400" spc="9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764</a:t>
            </a:r>
            <a:r>
              <a:rPr dirty="0" sz="2550" spc="90">
                <a:solidFill>
                  <a:srgbClr val="FFFFFF"/>
                </a:solidFill>
                <a:latin typeface="Arial"/>
                <a:cs typeface="Arial"/>
              </a:rPr>
              <a:t>GB</a:t>
            </a:r>
            <a:r>
              <a:rPr dirty="0" sz="2400" spc="9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Arial"/>
              <a:cs typeface="Arial"/>
            </a:endParaRPr>
          </a:p>
          <a:p>
            <a:pPr marL="12700" marR="5080">
              <a:lnSpc>
                <a:spcPct val="127499"/>
              </a:lnSpc>
            </a:pPr>
            <a:r>
              <a:rPr dirty="0" sz="2550" spc="12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rt 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400" spc="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550" spc="2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550" spc="25">
                <a:solidFill>
                  <a:srgbClr val="FFFFFF"/>
                </a:solidFill>
                <a:latin typeface="Arial"/>
                <a:cs typeface="Arial"/>
              </a:rPr>
              <a:t>gge</a:t>
            </a:r>
            <a:r>
              <a:rPr dirty="0" sz="2550" spc="25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550" spc="75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550" spc="55">
                <a:solidFill>
                  <a:srgbClr val="FFFFFF"/>
                </a:solidFill>
                <a:latin typeface="Trebuchet MS"/>
                <a:cs typeface="Trebuchet MS"/>
                <a:hlinkClick r:id="rId8"/>
              </a:rPr>
              <a:t>su</a:t>
            </a:r>
            <a:r>
              <a:rPr dirty="0" sz="2550" spc="5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b</a:t>
            </a:r>
            <a:r>
              <a:rPr dirty="0" sz="2550" spc="55">
                <a:solidFill>
                  <a:srgbClr val="FFFFFF"/>
                </a:solidFill>
                <a:latin typeface="Trebuchet MS"/>
                <a:cs typeface="Trebuchet MS"/>
                <a:hlinkClick r:id="rId8"/>
              </a:rPr>
              <a:t>s</a:t>
            </a:r>
            <a:r>
              <a:rPr dirty="0" sz="2550" spc="5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e</a:t>
            </a:r>
            <a:r>
              <a:rPr dirty="0" sz="2550" spc="55">
                <a:solidFill>
                  <a:srgbClr val="FFFFFF"/>
                </a:solidFill>
                <a:latin typeface="Trebuchet MS"/>
                <a:cs typeface="Trebuchet MS"/>
                <a:hlinkClick r:id="rId8"/>
              </a:rPr>
              <a:t>t </a:t>
            </a:r>
            <a:r>
              <a:rPr dirty="0" sz="2550" spc="15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of </a:t>
            </a:r>
            <a:r>
              <a:rPr dirty="0" sz="2550" spc="7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b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  <a:hlinkClick r:id="rId8"/>
              </a:rPr>
              <a:t>ursts </a:t>
            </a:r>
            <a:r>
              <a:rPr dirty="0" sz="2400" spc="16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550" spc="160">
                <a:solidFill>
                  <a:srgbClr val="FFFFFF"/>
                </a:solidFill>
                <a:latin typeface="Trebuchet MS"/>
                <a:cs typeface="Trebuchet MS"/>
              </a:rPr>
              <a:t>153 </a:t>
            </a:r>
            <a:r>
              <a:rPr dirty="0" sz="2550" spc="8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550" spc="85">
                <a:solidFill>
                  <a:srgbClr val="FFFFFF"/>
                </a:solidFill>
                <a:latin typeface="Trebuchet MS"/>
                <a:cs typeface="Trebuchet MS"/>
              </a:rPr>
              <a:t>ursts</a:t>
            </a:r>
            <a:r>
              <a:rPr dirty="0" sz="2400" spc="8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550" spc="225">
                <a:solidFill>
                  <a:srgbClr val="FFFFFF"/>
                </a:solidFill>
                <a:latin typeface="Trebuchet MS"/>
                <a:cs typeface="Trebuchet MS"/>
              </a:rPr>
              <a:t>37 </a:t>
            </a:r>
            <a:r>
              <a:rPr dirty="0" sz="2550" spc="20">
                <a:solidFill>
                  <a:srgbClr val="FFFFFF"/>
                </a:solidFill>
                <a:latin typeface="Arial"/>
                <a:cs typeface="Arial"/>
              </a:rPr>
              <a:t>GiB</a:t>
            </a:r>
            <a:r>
              <a:rPr dirty="0" sz="2400" spc="2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4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550" spc="1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550" spc="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-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2400" spc="50">
                <a:solidFill>
                  <a:srgbClr val="FFFFFF"/>
                </a:solidFill>
                <a:latin typeface="Arial"/>
                <a:cs typeface="Arial"/>
              </a:rPr>
              <a:t>.  </a:t>
            </a:r>
            <a:r>
              <a:rPr dirty="0" sz="2550" spc="25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2400" spc="2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550" spc="20">
                <a:solidFill>
                  <a:srgbClr val="FFFFFF"/>
                </a:solidFill>
                <a:latin typeface="Arial"/>
                <a:cs typeface="Arial"/>
              </a:rPr>
              <a:t>Tha</a:t>
            </a:r>
            <a:r>
              <a:rPr dirty="0" sz="2550" spc="2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9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9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dirty="0" sz="2550" spc="4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he da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-1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550" spc="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85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dirty="0" sz="2550" spc="105">
                <a:solidFill>
                  <a:srgbClr val="FFFFFF"/>
                </a:solidFill>
                <a:latin typeface="Arial"/>
                <a:cs typeface="Arial"/>
              </a:rPr>
              <a:t>b 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550" spc="6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dirty="0" sz="2550" spc="135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550" spc="13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550" spc="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25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65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518" y="2035667"/>
            <a:ext cx="14763749" cy="6334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3894" y="4368343"/>
            <a:ext cx="9399905" cy="2526030"/>
          </a:xfrm>
          <a:prstGeom prst="rect"/>
        </p:spPr>
        <p:txBody>
          <a:bodyPr wrap="square" lIns="0" tIns="204470" rIns="0" bIns="0" rtlCol="0" vert="horz">
            <a:spAutoFit/>
          </a:bodyPr>
          <a:lstStyle/>
          <a:p>
            <a:pPr marL="1421765" marR="5080" indent="-1409700">
              <a:lnSpc>
                <a:spcPts val="9120"/>
              </a:lnSpc>
              <a:spcBef>
                <a:spcPts val="1610"/>
              </a:spcBef>
            </a:pPr>
            <a:r>
              <a:rPr dirty="0" sz="8800" spc="160"/>
              <a:t>METHODS </a:t>
            </a:r>
            <a:r>
              <a:rPr dirty="0" sz="8800" spc="135"/>
              <a:t>TO</a:t>
            </a:r>
            <a:r>
              <a:rPr dirty="0" sz="8800" spc="-595"/>
              <a:t> </a:t>
            </a:r>
            <a:r>
              <a:rPr dirty="0" sz="8800" spc="-65"/>
              <a:t>BE  </a:t>
            </a:r>
            <a:r>
              <a:rPr dirty="0" sz="8800" spc="90"/>
              <a:t>COMPARED</a:t>
            </a:r>
            <a:endParaRPr sz="8800"/>
          </a:p>
        </p:txBody>
      </p:sp>
      <p:sp>
        <p:nvSpPr>
          <p:cNvPr id="3" name="object 3"/>
          <p:cNvSpPr/>
          <p:nvPr/>
        </p:nvSpPr>
        <p:spPr>
          <a:xfrm>
            <a:off x="14869988" y="4632822"/>
            <a:ext cx="9525" cy="2219325"/>
          </a:xfrm>
          <a:custGeom>
            <a:avLst/>
            <a:gdLst/>
            <a:ahLst/>
            <a:cxnLst/>
            <a:rect l="l" t="t" r="r" b="b"/>
            <a:pathLst>
              <a:path w="9525" h="2219325">
                <a:moveTo>
                  <a:pt x="0" y="0"/>
                </a:moveTo>
                <a:lnTo>
                  <a:pt x="9525" y="0"/>
                </a:lnTo>
                <a:lnTo>
                  <a:pt x="9525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3869"/>
            <a:ext cx="18288000" cy="7038975"/>
            <a:chOff x="0" y="1623869"/>
            <a:chExt cx="18288000" cy="7038975"/>
          </a:xfrm>
        </p:grpSpPr>
        <p:sp>
          <p:nvSpPr>
            <p:cNvPr id="3" name="object 3"/>
            <p:cNvSpPr/>
            <p:nvPr/>
          </p:nvSpPr>
          <p:spPr>
            <a:xfrm>
              <a:off x="1510373" y="1623869"/>
              <a:ext cx="15268575" cy="7038975"/>
            </a:xfrm>
            <a:custGeom>
              <a:avLst/>
              <a:gdLst/>
              <a:ahLst/>
              <a:cxnLst/>
              <a:rect l="l" t="t" r="r" b="b"/>
              <a:pathLst>
                <a:path w="15268575" h="7038975">
                  <a:moveTo>
                    <a:pt x="15268575" y="7038975"/>
                  </a:moveTo>
                  <a:lnTo>
                    <a:pt x="0" y="7038975"/>
                  </a:lnTo>
                  <a:lnTo>
                    <a:pt x="0" y="0"/>
                  </a:lnTo>
                  <a:lnTo>
                    <a:pt x="15268575" y="0"/>
                  </a:lnTo>
                  <a:lnTo>
                    <a:pt x="15268575" y="70389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17715" y="4667225"/>
              <a:ext cx="114300" cy="11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17715" y="5210150"/>
              <a:ext cx="114300" cy="11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17715" y="5753075"/>
              <a:ext cx="114300" cy="11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17715" y="6296000"/>
              <a:ext cx="114300" cy="11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33540" y="2727130"/>
            <a:ext cx="5339715" cy="491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850" spc="7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45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28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2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17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2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55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Black"/>
              <a:cs typeface="Arial Black"/>
            </a:endParaRPr>
          </a:p>
          <a:p>
            <a:pPr marL="679450" marR="1373505">
              <a:lnSpc>
                <a:spcPct val="125000"/>
              </a:lnSpc>
            </a:pPr>
            <a:r>
              <a:rPr dirty="0" sz="2850" spc="55">
                <a:solidFill>
                  <a:srgbClr val="FFFFFF"/>
                </a:solidFill>
                <a:latin typeface="Arial"/>
                <a:cs typeface="Arial"/>
              </a:rPr>
              <a:t>Debe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50" spc="55">
                <a:solidFill>
                  <a:srgbClr val="FFFFFF"/>
                </a:solidFill>
                <a:latin typeface="Arial"/>
                <a:cs typeface="Arial"/>
              </a:rPr>
              <a:t>ec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hod  </a:t>
            </a: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Robe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rts</a:t>
            </a: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hod  </a:t>
            </a:r>
            <a:r>
              <a:rPr dirty="0" sz="2850" spc="11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2850" spc="11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ion 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Reinha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Tonemap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2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509">
                <a:solidFill>
                  <a:srgbClr val="FFFFFF"/>
                </a:solidFill>
                <a:latin typeface="Arial Black"/>
                <a:cs typeface="Arial Black"/>
              </a:rPr>
              <a:t>..</a:t>
            </a:r>
            <a:r>
              <a:rPr dirty="0" sz="1400" spc="51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3869"/>
            <a:ext cx="18288000" cy="7038975"/>
            <a:chOff x="0" y="1623869"/>
            <a:chExt cx="18288000" cy="7038975"/>
          </a:xfrm>
        </p:grpSpPr>
        <p:sp>
          <p:nvSpPr>
            <p:cNvPr id="3" name="object 3"/>
            <p:cNvSpPr/>
            <p:nvPr/>
          </p:nvSpPr>
          <p:spPr>
            <a:xfrm>
              <a:off x="1510373" y="1623869"/>
              <a:ext cx="15268575" cy="7038975"/>
            </a:xfrm>
            <a:custGeom>
              <a:avLst/>
              <a:gdLst/>
              <a:ahLst/>
              <a:cxnLst/>
              <a:rect l="l" t="t" r="r" b="b"/>
              <a:pathLst>
                <a:path w="15268575" h="7038975">
                  <a:moveTo>
                    <a:pt x="15268575" y="7038975"/>
                  </a:moveTo>
                  <a:lnTo>
                    <a:pt x="0" y="7038975"/>
                  </a:lnTo>
                  <a:lnTo>
                    <a:pt x="0" y="0"/>
                  </a:lnTo>
                  <a:lnTo>
                    <a:pt x="15268575" y="0"/>
                  </a:lnTo>
                  <a:lnTo>
                    <a:pt x="15268575" y="70389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04789" y="3890436"/>
              <a:ext cx="11877689" cy="4752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marL="4227195" marR="5080" indent="-4215130">
              <a:lnSpc>
                <a:spcPts val="7720"/>
              </a:lnSpc>
              <a:spcBef>
                <a:spcPts val="1380"/>
              </a:spcBef>
            </a:pPr>
            <a:r>
              <a:rPr dirty="0" spc="40"/>
              <a:t>HDR </a:t>
            </a:r>
            <a:r>
              <a:rPr dirty="0" spc="195"/>
              <a:t>image </a:t>
            </a:r>
            <a:r>
              <a:rPr dirty="0" spc="455"/>
              <a:t>f</a:t>
            </a:r>
            <a:r>
              <a:rPr dirty="0" sz="7250" spc="455">
                <a:latin typeface="Trebuchet MS"/>
                <a:cs typeface="Trebuchet MS"/>
              </a:rPr>
              <a:t>r</a:t>
            </a:r>
            <a:r>
              <a:rPr dirty="0" spc="455"/>
              <a:t>om</a:t>
            </a:r>
            <a:r>
              <a:rPr dirty="0" spc="-730"/>
              <a:t> </a:t>
            </a:r>
            <a:r>
              <a:rPr dirty="0" spc="345"/>
              <a:t>p</a:t>
            </a:r>
            <a:r>
              <a:rPr dirty="0" sz="7250" spc="345">
                <a:latin typeface="Trebuchet MS"/>
                <a:cs typeface="Trebuchet MS"/>
              </a:rPr>
              <a:t>r</a:t>
            </a:r>
            <a:r>
              <a:rPr dirty="0" spc="345"/>
              <a:t>opo</a:t>
            </a:r>
            <a:r>
              <a:rPr dirty="0" sz="7250" spc="345">
                <a:latin typeface="Trebuchet MS"/>
                <a:cs typeface="Trebuchet MS"/>
              </a:rPr>
              <a:t>s</a:t>
            </a:r>
            <a:r>
              <a:rPr dirty="0" spc="345"/>
              <a:t>ed  </a:t>
            </a:r>
            <a:r>
              <a:rPr dirty="0" spc="295"/>
              <a:t>me</a:t>
            </a:r>
            <a:r>
              <a:rPr dirty="0" sz="7250" spc="295">
                <a:latin typeface="Trebuchet MS"/>
                <a:cs typeface="Trebuchet MS"/>
              </a:rPr>
              <a:t>t</a:t>
            </a:r>
            <a:r>
              <a:rPr dirty="0" spc="295"/>
              <a:t>hod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3881"/>
            <a:ext cx="18288000" cy="7038975"/>
            <a:chOff x="0" y="1623881"/>
            <a:chExt cx="18288000" cy="7038975"/>
          </a:xfrm>
        </p:grpSpPr>
        <p:sp>
          <p:nvSpPr>
            <p:cNvPr id="3" name="object 3"/>
            <p:cNvSpPr/>
            <p:nvPr/>
          </p:nvSpPr>
          <p:spPr>
            <a:xfrm>
              <a:off x="1510373" y="1623881"/>
              <a:ext cx="15268575" cy="7038975"/>
            </a:xfrm>
            <a:custGeom>
              <a:avLst/>
              <a:gdLst/>
              <a:ahLst/>
              <a:cxnLst/>
              <a:rect l="l" t="t" r="r" b="b"/>
              <a:pathLst>
                <a:path w="15268575" h="7038975">
                  <a:moveTo>
                    <a:pt x="15268575" y="7038975"/>
                  </a:moveTo>
                  <a:lnTo>
                    <a:pt x="0" y="7038975"/>
                  </a:lnTo>
                  <a:lnTo>
                    <a:pt x="0" y="0"/>
                  </a:lnTo>
                  <a:lnTo>
                    <a:pt x="15268575" y="0"/>
                  </a:lnTo>
                  <a:lnTo>
                    <a:pt x="15268575" y="70389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61"/>
                  </a:moveTo>
                  <a:lnTo>
                    <a:pt x="0" y="35661"/>
                  </a:lnTo>
                  <a:lnTo>
                    <a:pt x="0" y="73761"/>
                  </a:lnTo>
                  <a:lnTo>
                    <a:pt x="1513420" y="73761"/>
                  </a:lnTo>
                  <a:lnTo>
                    <a:pt x="1513420" y="35661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72072" y="3990288"/>
              <a:ext cx="12363449" cy="4124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marL="4227195" marR="5080" indent="-4215130">
              <a:lnSpc>
                <a:spcPts val="7720"/>
              </a:lnSpc>
              <a:spcBef>
                <a:spcPts val="1380"/>
              </a:spcBef>
            </a:pPr>
            <a:r>
              <a:rPr dirty="0" spc="40"/>
              <a:t>HDR </a:t>
            </a:r>
            <a:r>
              <a:rPr dirty="0" spc="195"/>
              <a:t>image </a:t>
            </a:r>
            <a:r>
              <a:rPr dirty="0" spc="455"/>
              <a:t>f</a:t>
            </a:r>
            <a:r>
              <a:rPr dirty="0" sz="7250" spc="455">
                <a:latin typeface="Trebuchet MS"/>
                <a:cs typeface="Trebuchet MS"/>
              </a:rPr>
              <a:t>r</a:t>
            </a:r>
            <a:r>
              <a:rPr dirty="0" spc="455"/>
              <a:t>om</a:t>
            </a:r>
            <a:r>
              <a:rPr dirty="0" spc="-730"/>
              <a:t> </a:t>
            </a:r>
            <a:r>
              <a:rPr dirty="0" spc="345"/>
              <a:t>p</a:t>
            </a:r>
            <a:r>
              <a:rPr dirty="0" sz="7250" spc="345">
                <a:latin typeface="Trebuchet MS"/>
                <a:cs typeface="Trebuchet MS"/>
              </a:rPr>
              <a:t>r</a:t>
            </a:r>
            <a:r>
              <a:rPr dirty="0" spc="345"/>
              <a:t>opo</a:t>
            </a:r>
            <a:r>
              <a:rPr dirty="0" sz="7250" spc="345">
                <a:latin typeface="Trebuchet MS"/>
                <a:cs typeface="Trebuchet MS"/>
              </a:rPr>
              <a:t>s</a:t>
            </a:r>
            <a:r>
              <a:rPr dirty="0" spc="345"/>
              <a:t>ed  </a:t>
            </a:r>
            <a:r>
              <a:rPr dirty="0" spc="295"/>
              <a:t>me</a:t>
            </a:r>
            <a:r>
              <a:rPr dirty="0" sz="7250" spc="295">
                <a:latin typeface="Trebuchet MS"/>
                <a:cs typeface="Trebuchet MS"/>
              </a:rPr>
              <a:t>t</a:t>
            </a:r>
            <a:r>
              <a:rPr dirty="0" spc="295"/>
              <a:t>hod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3893"/>
            <a:ext cx="18288000" cy="7040880"/>
            <a:chOff x="0" y="1623893"/>
            <a:chExt cx="18288000" cy="7040880"/>
          </a:xfrm>
        </p:grpSpPr>
        <p:sp>
          <p:nvSpPr>
            <p:cNvPr id="3" name="object 3"/>
            <p:cNvSpPr/>
            <p:nvPr/>
          </p:nvSpPr>
          <p:spPr>
            <a:xfrm>
              <a:off x="1510373" y="1623893"/>
              <a:ext cx="15268575" cy="7038975"/>
            </a:xfrm>
            <a:custGeom>
              <a:avLst/>
              <a:gdLst/>
              <a:ahLst/>
              <a:cxnLst/>
              <a:rect l="l" t="t" r="r" b="b"/>
              <a:pathLst>
                <a:path w="15268575" h="7038975">
                  <a:moveTo>
                    <a:pt x="15268575" y="7038975"/>
                  </a:moveTo>
                  <a:lnTo>
                    <a:pt x="0" y="7038975"/>
                  </a:lnTo>
                  <a:lnTo>
                    <a:pt x="0" y="0"/>
                  </a:lnTo>
                  <a:lnTo>
                    <a:pt x="15268575" y="0"/>
                  </a:lnTo>
                  <a:lnTo>
                    <a:pt x="15268575" y="70389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61"/>
                  </a:moveTo>
                  <a:lnTo>
                    <a:pt x="0" y="35661"/>
                  </a:lnTo>
                  <a:lnTo>
                    <a:pt x="0" y="73761"/>
                  </a:lnTo>
                  <a:lnTo>
                    <a:pt x="1513420" y="73761"/>
                  </a:lnTo>
                  <a:lnTo>
                    <a:pt x="1513420" y="35661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3267" y="2692481"/>
              <a:ext cx="9953609" cy="5972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96682" y="1642529"/>
            <a:ext cx="12965430" cy="96520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150" spc="40"/>
              <a:t>HDR </a:t>
            </a:r>
            <a:r>
              <a:rPr dirty="0" sz="6150" spc="165"/>
              <a:t>image </a:t>
            </a:r>
            <a:r>
              <a:rPr dirty="0" sz="6150" spc="380"/>
              <a:t>f</a:t>
            </a:r>
            <a:r>
              <a:rPr dirty="0" sz="6000" spc="380">
                <a:latin typeface="Trebuchet MS"/>
                <a:cs typeface="Trebuchet MS"/>
              </a:rPr>
              <a:t>r</a:t>
            </a:r>
            <a:r>
              <a:rPr dirty="0" sz="6150" spc="380"/>
              <a:t>om </a:t>
            </a:r>
            <a:r>
              <a:rPr dirty="0" sz="6150" spc="290"/>
              <a:t>p</a:t>
            </a:r>
            <a:r>
              <a:rPr dirty="0" sz="6000" spc="290">
                <a:latin typeface="Trebuchet MS"/>
                <a:cs typeface="Trebuchet MS"/>
              </a:rPr>
              <a:t>r</a:t>
            </a:r>
            <a:r>
              <a:rPr dirty="0" sz="6150" spc="290"/>
              <a:t>opo</a:t>
            </a:r>
            <a:r>
              <a:rPr dirty="0" sz="6000" spc="290">
                <a:latin typeface="Trebuchet MS"/>
                <a:cs typeface="Trebuchet MS"/>
              </a:rPr>
              <a:t>s</a:t>
            </a:r>
            <a:r>
              <a:rPr dirty="0" sz="6150" spc="290"/>
              <a:t>ed</a:t>
            </a:r>
            <a:r>
              <a:rPr dirty="0" sz="6150" spc="-1160"/>
              <a:t> </a:t>
            </a:r>
            <a:r>
              <a:rPr dirty="0" sz="6150" spc="250"/>
              <a:t>me</a:t>
            </a:r>
            <a:r>
              <a:rPr dirty="0" sz="6000" spc="250">
                <a:latin typeface="Trebuchet MS"/>
                <a:cs typeface="Trebuchet MS"/>
              </a:rPr>
              <a:t>t</a:t>
            </a:r>
            <a:r>
              <a:rPr dirty="0" sz="6150" spc="250"/>
              <a:t>hod</a:t>
            </a:r>
            <a:endParaRPr sz="6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3893"/>
            <a:ext cx="18288000" cy="7041515"/>
            <a:chOff x="0" y="1623893"/>
            <a:chExt cx="18288000" cy="7041515"/>
          </a:xfrm>
        </p:grpSpPr>
        <p:sp>
          <p:nvSpPr>
            <p:cNvPr id="3" name="object 3"/>
            <p:cNvSpPr/>
            <p:nvPr/>
          </p:nvSpPr>
          <p:spPr>
            <a:xfrm>
              <a:off x="1510373" y="1623893"/>
              <a:ext cx="15268575" cy="7038975"/>
            </a:xfrm>
            <a:custGeom>
              <a:avLst/>
              <a:gdLst/>
              <a:ahLst/>
              <a:cxnLst/>
              <a:rect l="l" t="t" r="r" b="b"/>
              <a:pathLst>
                <a:path w="15268575" h="7038975">
                  <a:moveTo>
                    <a:pt x="15268575" y="7038975"/>
                  </a:moveTo>
                  <a:lnTo>
                    <a:pt x="0" y="7038975"/>
                  </a:lnTo>
                  <a:lnTo>
                    <a:pt x="0" y="0"/>
                  </a:lnTo>
                  <a:lnTo>
                    <a:pt x="15268575" y="0"/>
                  </a:lnTo>
                  <a:lnTo>
                    <a:pt x="15268575" y="70389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61"/>
                  </a:moveTo>
                  <a:lnTo>
                    <a:pt x="0" y="35661"/>
                  </a:lnTo>
                  <a:lnTo>
                    <a:pt x="0" y="73761"/>
                  </a:lnTo>
                  <a:lnTo>
                    <a:pt x="1513420" y="73761"/>
                  </a:lnTo>
                  <a:lnTo>
                    <a:pt x="1513420" y="35661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83979" y="3807561"/>
              <a:ext cx="6476999" cy="4857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marL="4227195" marR="5080" indent="-4215130">
              <a:lnSpc>
                <a:spcPts val="7720"/>
              </a:lnSpc>
              <a:spcBef>
                <a:spcPts val="1380"/>
              </a:spcBef>
            </a:pPr>
            <a:r>
              <a:rPr dirty="0" spc="40"/>
              <a:t>HDR </a:t>
            </a:r>
            <a:r>
              <a:rPr dirty="0" spc="195"/>
              <a:t>image </a:t>
            </a:r>
            <a:r>
              <a:rPr dirty="0" spc="455"/>
              <a:t>f</a:t>
            </a:r>
            <a:r>
              <a:rPr dirty="0" sz="7250" spc="455">
                <a:latin typeface="Trebuchet MS"/>
                <a:cs typeface="Trebuchet MS"/>
              </a:rPr>
              <a:t>r</a:t>
            </a:r>
            <a:r>
              <a:rPr dirty="0" spc="455"/>
              <a:t>om</a:t>
            </a:r>
            <a:r>
              <a:rPr dirty="0" spc="-730"/>
              <a:t> </a:t>
            </a:r>
            <a:r>
              <a:rPr dirty="0" spc="345"/>
              <a:t>p</a:t>
            </a:r>
            <a:r>
              <a:rPr dirty="0" sz="7250" spc="345">
                <a:latin typeface="Trebuchet MS"/>
                <a:cs typeface="Trebuchet MS"/>
              </a:rPr>
              <a:t>r</a:t>
            </a:r>
            <a:r>
              <a:rPr dirty="0" spc="345"/>
              <a:t>opo</a:t>
            </a:r>
            <a:r>
              <a:rPr dirty="0" sz="7250" spc="345">
                <a:latin typeface="Trebuchet MS"/>
                <a:cs typeface="Trebuchet MS"/>
              </a:rPr>
              <a:t>s</a:t>
            </a:r>
            <a:r>
              <a:rPr dirty="0" spc="345"/>
              <a:t>ed  </a:t>
            </a:r>
            <a:r>
              <a:rPr dirty="0" spc="295"/>
              <a:t>me</a:t>
            </a:r>
            <a:r>
              <a:rPr dirty="0" sz="7250" spc="295">
                <a:latin typeface="Trebuchet MS"/>
                <a:cs typeface="Trebuchet MS"/>
              </a:rPr>
              <a:t>t</a:t>
            </a:r>
            <a:r>
              <a:rPr dirty="0" spc="295"/>
              <a:t>hod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5998" y="4668753"/>
            <a:ext cx="7348220" cy="13684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00" spc="185"/>
              <a:t>EVALUATION</a:t>
            </a:r>
            <a:endParaRPr sz="8800"/>
          </a:p>
        </p:txBody>
      </p:sp>
      <p:sp>
        <p:nvSpPr>
          <p:cNvPr id="3" name="object 3"/>
          <p:cNvSpPr/>
          <p:nvPr/>
        </p:nvSpPr>
        <p:spPr>
          <a:xfrm>
            <a:off x="14866345" y="5135681"/>
            <a:ext cx="38100" cy="1019175"/>
          </a:xfrm>
          <a:custGeom>
            <a:avLst/>
            <a:gdLst/>
            <a:ahLst/>
            <a:cxnLst/>
            <a:rect l="l" t="t" r="r" b="b"/>
            <a:pathLst>
              <a:path w="38100" h="1019175">
                <a:moveTo>
                  <a:pt x="0" y="0"/>
                </a:moveTo>
                <a:lnTo>
                  <a:pt x="38100" y="0"/>
                </a:lnTo>
                <a:lnTo>
                  <a:pt x="38100" y="1019175"/>
                </a:lnTo>
                <a:lnTo>
                  <a:pt x="0" y="1019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54300" y="0"/>
            <a:ext cx="2933699" cy="3362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54300" y="3457590"/>
            <a:ext cx="2933699" cy="3371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54300" y="6924689"/>
            <a:ext cx="2933699" cy="3362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7867650" cy="10287000"/>
            <a:chOff x="0" y="0"/>
            <a:chExt cx="786765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7867650" cy="10287000"/>
            </a:xfrm>
            <a:custGeom>
              <a:avLst/>
              <a:gdLst/>
              <a:ahLst/>
              <a:cxnLst/>
              <a:rect l="l" t="t" r="r" b="b"/>
              <a:pathLst>
                <a:path w="7867650" h="10287000">
                  <a:moveTo>
                    <a:pt x="786765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867650" y="0"/>
                  </a:lnTo>
                  <a:lnTo>
                    <a:pt x="7867650" y="10287000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6864" y="990554"/>
              <a:ext cx="1143000" cy="38100"/>
            </a:xfrm>
            <a:custGeom>
              <a:avLst/>
              <a:gdLst/>
              <a:ahLst/>
              <a:cxnLst/>
              <a:rect l="l" t="t" r="r" b="b"/>
              <a:pathLst>
                <a:path w="1143000" h="38100">
                  <a:moveTo>
                    <a:pt x="1143000" y="0"/>
                  </a:moveTo>
                  <a:lnTo>
                    <a:pt x="1143000" y="38100"/>
                  </a:lnTo>
                  <a:lnTo>
                    <a:pt x="0" y="38100"/>
                  </a:lnTo>
                  <a:lnTo>
                    <a:pt x="0" y="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63600" y="3993316"/>
            <a:ext cx="4869815" cy="21526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2700" marR="5080">
              <a:lnSpc>
                <a:spcPts val="7800"/>
              </a:lnSpc>
              <a:spcBef>
                <a:spcPts val="1315"/>
              </a:spcBef>
            </a:pPr>
            <a:r>
              <a:rPr dirty="0" sz="7450" spc="254">
                <a:solidFill>
                  <a:srgbClr val="FFFFFF"/>
                </a:solidFill>
                <a:latin typeface="Arial"/>
                <a:cs typeface="Arial"/>
              </a:rPr>
              <a:t>TEAM  </a:t>
            </a:r>
            <a:r>
              <a:rPr dirty="0" sz="7450" spc="8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450" spc="-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450" spc="8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45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7450" spc="-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450" spc="-43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450" spc="-53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74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300" y="1349017"/>
            <a:ext cx="2590165" cy="4800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45"/>
              <a:t>SUCINTHAR</a:t>
            </a:r>
            <a:r>
              <a:rPr dirty="0" sz="2950" spc="-135"/>
              <a:t> </a:t>
            </a:r>
            <a:r>
              <a:rPr dirty="0" sz="2950" spc="-195"/>
              <a:t>S</a:t>
            </a:r>
            <a:endParaRPr sz="2950"/>
          </a:p>
        </p:txBody>
      </p:sp>
      <p:sp>
        <p:nvSpPr>
          <p:cNvPr id="10" name="object 10"/>
          <p:cNvSpPr txBox="1"/>
          <p:nvPr/>
        </p:nvSpPr>
        <p:spPr>
          <a:xfrm>
            <a:off x="9131300" y="2151457"/>
            <a:ext cx="1988820" cy="450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dirty="0" sz="2750" spc="155">
                <a:solidFill>
                  <a:srgbClr val="FFFFFF"/>
                </a:solidFill>
                <a:latin typeface="Arial"/>
                <a:cs typeface="Arial"/>
              </a:rPr>
              <a:t>BPS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1025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1009399"/>
            <a:ext cx="202565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26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7951539"/>
            <a:ext cx="2636520" cy="12827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200" spc="45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dirty="0" sz="21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1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00" spc="45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2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2200" spc="20">
                <a:solidFill>
                  <a:srgbClr val="FFFFFF"/>
                </a:solidFill>
                <a:latin typeface="Arial"/>
                <a:cs typeface="Arial"/>
              </a:rPr>
              <a:t>HDR </a:t>
            </a:r>
            <a:r>
              <a:rPr dirty="0" sz="2200" spc="55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dirty="0" sz="2200" spc="14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1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14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dirty="0" sz="2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Arial"/>
                <a:cs typeface="Arial"/>
              </a:rPr>
              <a:t>an  </a:t>
            </a:r>
            <a:r>
              <a:rPr dirty="0" sz="2200" spc="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50" spc="9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200" spc="9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150" spc="90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dirty="0" sz="2200" spc="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80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2150" spc="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200" spc="80">
                <a:solidFill>
                  <a:srgbClr val="FFFFFF"/>
                </a:solidFill>
                <a:latin typeface="Arial"/>
                <a:cs typeface="Arial"/>
              </a:rPr>
              <a:t>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88104" y="4486112"/>
            <a:ext cx="3394710" cy="4800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85">
                <a:solidFill>
                  <a:srgbClr val="FFFFFF"/>
                </a:solidFill>
                <a:latin typeface="Arial"/>
                <a:cs typeface="Arial"/>
              </a:rPr>
              <a:t>JARUN</a:t>
            </a:r>
            <a:r>
              <a:rPr dirty="0" sz="29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00">
                <a:solidFill>
                  <a:srgbClr val="FFFFFF"/>
                </a:solidFill>
                <a:latin typeface="Arial"/>
                <a:cs typeface="Arial"/>
              </a:rPr>
              <a:t>MADHESH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88104" y="5288569"/>
            <a:ext cx="1988820" cy="450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dirty="0" sz="2750" spc="155">
                <a:solidFill>
                  <a:srgbClr val="FFFFFF"/>
                </a:solidFill>
                <a:latin typeface="Arial"/>
                <a:cs typeface="Arial"/>
              </a:rPr>
              <a:t>BPS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1076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1300" y="7962905"/>
            <a:ext cx="2089785" cy="4800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80">
                <a:solidFill>
                  <a:srgbClr val="FFFFFF"/>
                </a:solidFill>
                <a:latin typeface="Arial"/>
                <a:cs typeface="Arial"/>
              </a:rPr>
              <a:t>ARAVIND</a:t>
            </a:r>
            <a:r>
              <a:rPr dirty="0" sz="29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300">
                <a:solidFill>
                  <a:srgbClr val="FFFFFF"/>
                </a:solidFill>
                <a:latin typeface="Arial"/>
                <a:cs typeface="Arial"/>
              </a:rPr>
              <a:t>J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31300" y="8765330"/>
            <a:ext cx="1988820" cy="450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dirty="0" sz="2750" spc="155">
                <a:solidFill>
                  <a:srgbClr val="FFFFFF"/>
                </a:solidFill>
                <a:latin typeface="Arial"/>
                <a:cs typeface="Arial"/>
              </a:rPr>
              <a:t>BPS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1110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1473" y="4433894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9304" y="4122110"/>
            <a:ext cx="11546840" cy="1939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300"/>
              </a:lnSpc>
              <a:spcBef>
                <a:spcPts val="100"/>
              </a:spcBef>
            </a:pPr>
            <a:r>
              <a:rPr dirty="0" sz="3600" spc="-25"/>
              <a:t>We </a:t>
            </a:r>
            <a:r>
              <a:rPr dirty="0" sz="3600" spc="55"/>
              <a:t>have analysed </a:t>
            </a:r>
            <a:r>
              <a:rPr dirty="0" sz="3600" spc="165"/>
              <a:t>the </a:t>
            </a:r>
            <a:r>
              <a:rPr dirty="0" sz="3600" spc="170"/>
              <a:t>different </a:t>
            </a:r>
            <a:r>
              <a:rPr dirty="0" sz="3600" spc="160"/>
              <a:t>methods </a:t>
            </a:r>
            <a:r>
              <a:rPr dirty="0" sz="3600" spc="135"/>
              <a:t>and  </a:t>
            </a:r>
            <a:r>
              <a:rPr dirty="0" sz="3600" spc="140"/>
              <a:t>compared</a:t>
            </a:r>
            <a:r>
              <a:rPr dirty="0" sz="3600" spc="-65"/>
              <a:t> </a:t>
            </a:r>
            <a:r>
              <a:rPr dirty="0" sz="3600" spc="190"/>
              <a:t>it</a:t>
            </a:r>
            <a:r>
              <a:rPr dirty="0" sz="3600" spc="-65"/>
              <a:t> </a:t>
            </a:r>
            <a:r>
              <a:rPr dirty="0" sz="3600" spc="195"/>
              <a:t>with</a:t>
            </a:r>
            <a:r>
              <a:rPr dirty="0" sz="3600" spc="-65"/>
              <a:t> </a:t>
            </a:r>
            <a:r>
              <a:rPr dirty="0" sz="3600" spc="215"/>
              <a:t>our</a:t>
            </a:r>
            <a:r>
              <a:rPr dirty="0" sz="3600" spc="-60"/>
              <a:t> </a:t>
            </a:r>
            <a:r>
              <a:rPr dirty="0" sz="3600" spc="200"/>
              <a:t>method</a:t>
            </a:r>
            <a:r>
              <a:rPr dirty="0" sz="3600" spc="-65"/>
              <a:t> </a:t>
            </a:r>
            <a:r>
              <a:rPr dirty="0" sz="3600" spc="220"/>
              <a:t>for</a:t>
            </a:r>
            <a:r>
              <a:rPr dirty="0" sz="3600" spc="-65"/>
              <a:t> </a:t>
            </a:r>
            <a:r>
              <a:rPr dirty="0" sz="3600" spc="100"/>
              <a:t>generating</a:t>
            </a:r>
            <a:r>
              <a:rPr dirty="0" sz="3600" spc="-65"/>
              <a:t> </a:t>
            </a:r>
            <a:r>
              <a:rPr dirty="0" sz="3600" spc="100"/>
              <a:t>best</a:t>
            </a:r>
            <a:r>
              <a:rPr dirty="0" sz="3600" spc="-60"/>
              <a:t> </a:t>
            </a:r>
            <a:r>
              <a:rPr dirty="0" sz="3600" spc="-100"/>
              <a:t>HDR </a:t>
            </a:r>
            <a:r>
              <a:rPr dirty="0" sz="3600" spc="-40"/>
              <a:t> </a:t>
            </a:r>
            <a:r>
              <a:rPr dirty="0" sz="3600" spc="65"/>
              <a:t>image.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606"/>
            <a:ext cx="18288000" cy="9591675"/>
            <a:chOff x="0" y="406606"/>
            <a:chExt cx="18288000" cy="9591675"/>
          </a:xfrm>
        </p:grpSpPr>
        <p:sp>
          <p:nvSpPr>
            <p:cNvPr id="3" name="object 3"/>
            <p:cNvSpPr/>
            <p:nvPr/>
          </p:nvSpPr>
          <p:spPr>
            <a:xfrm>
              <a:off x="674991" y="406606"/>
              <a:ext cx="17345025" cy="9591675"/>
            </a:xfrm>
            <a:custGeom>
              <a:avLst/>
              <a:gdLst/>
              <a:ahLst/>
              <a:cxnLst/>
              <a:rect l="l" t="t" r="r" b="b"/>
              <a:pathLst>
                <a:path w="17345025" h="9591675">
                  <a:moveTo>
                    <a:pt x="17345025" y="9591675"/>
                  </a:moveTo>
                  <a:lnTo>
                    <a:pt x="0" y="9591675"/>
                  </a:lnTo>
                  <a:lnTo>
                    <a:pt x="0" y="0"/>
                  </a:lnTo>
                  <a:lnTo>
                    <a:pt x="17345025" y="0"/>
                  </a:lnTo>
                  <a:lnTo>
                    <a:pt x="17345025" y="95916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19107" y="1504888"/>
              <a:ext cx="12249149" cy="80830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1635" y="536814"/>
            <a:ext cx="10426065" cy="6750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815"/>
              <a:t>E</a:t>
            </a:r>
            <a:r>
              <a:rPr dirty="0" sz="4200" spc="815">
                <a:latin typeface="Trebuchet MS"/>
                <a:cs typeface="Trebuchet MS"/>
              </a:rPr>
              <a:t>v</a:t>
            </a:r>
            <a:r>
              <a:rPr dirty="0" sz="4250" spc="815"/>
              <a:t>al</a:t>
            </a:r>
            <a:r>
              <a:rPr dirty="0" sz="4200" spc="815">
                <a:latin typeface="Trebuchet MS"/>
                <a:cs typeface="Trebuchet MS"/>
              </a:rPr>
              <a:t>u</a:t>
            </a:r>
            <a:r>
              <a:rPr dirty="0" sz="4250" spc="815"/>
              <a:t>a</a:t>
            </a:r>
            <a:r>
              <a:rPr dirty="0" sz="4200" spc="815">
                <a:latin typeface="Trebuchet MS"/>
                <a:cs typeface="Trebuchet MS"/>
              </a:rPr>
              <a:t>t</a:t>
            </a:r>
            <a:r>
              <a:rPr dirty="0" sz="4250" spc="815"/>
              <a:t>ion</a:t>
            </a:r>
            <a:r>
              <a:rPr dirty="0" sz="4250" spc="240"/>
              <a:t> </a:t>
            </a:r>
            <a:r>
              <a:rPr dirty="0" sz="4200" spc="844">
                <a:latin typeface="Trebuchet MS"/>
                <a:cs typeface="Trebuchet MS"/>
              </a:rPr>
              <a:t>w</a:t>
            </a:r>
            <a:r>
              <a:rPr dirty="0" sz="4250" spc="844"/>
              <a:t>i</a:t>
            </a:r>
            <a:r>
              <a:rPr dirty="0" sz="4200" spc="844">
                <a:latin typeface="Trebuchet MS"/>
                <a:cs typeface="Trebuchet MS"/>
              </a:rPr>
              <a:t>t</a:t>
            </a:r>
            <a:r>
              <a:rPr dirty="0" sz="4250" spc="844"/>
              <a:t>h</a:t>
            </a:r>
            <a:r>
              <a:rPr dirty="0" sz="4250" spc="245"/>
              <a:t> </a:t>
            </a:r>
            <a:r>
              <a:rPr dirty="0" sz="4250" spc="810"/>
              <a:t>o</a:t>
            </a:r>
            <a:r>
              <a:rPr dirty="0" sz="4200" spc="810">
                <a:latin typeface="Trebuchet MS"/>
                <a:cs typeface="Trebuchet MS"/>
              </a:rPr>
              <a:t>t</a:t>
            </a:r>
            <a:r>
              <a:rPr dirty="0" sz="4250" spc="810"/>
              <a:t>he</a:t>
            </a:r>
            <a:r>
              <a:rPr dirty="0" sz="4200" spc="810">
                <a:latin typeface="Trebuchet MS"/>
                <a:cs typeface="Trebuchet MS"/>
              </a:rPr>
              <a:t>r</a:t>
            </a:r>
            <a:r>
              <a:rPr dirty="0" sz="4200" spc="160">
                <a:latin typeface="Trebuchet MS"/>
                <a:cs typeface="Trebuchet MS"/>
              </a:rPr>
              <a:t> </a:t>
            </a:r>
            <a:r>
              <a:rPr dirty="0" sz="4250" spc="985"/>
              <a:t>me</a:t>
            </a:r>
            <a:r>
              <a:rPr dirty="0" sz="4200" spc="985">
                <a:latin typeface="Trebuchet MS"/>
                <a:cs typeface="Trebuchet MS"/>
              </a:rPr>
              <a:t>t</a:t>
            </a:r>
            <a:r>
              <a:rPr dirty="0" sz="4250" spc="985"/>
              <a:t>hod</a:t>
            </a:r>
            <a:r>
              <a:rPr dirty="0" sz="4200" spc="985">
                <a:latin typeface="Trebuchet MS"/>
                <a:cs typeface="Trebuchet MS"/>
              </a:rPr>
              <a:t>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607"/>
            <a:ext cx="18288000" cy="9683115"/>
            <a:chOff x="0" y="406607"/>
            <a:chExt cx="18288000" cy="9683115"/>
          </a:xfrm>
        </p:grpSpPr>
        <p:sp>
          <p:nvSpPr>
            <p:cNvPr id="3" name="object 3"/>
            <p:cNvSpPr/>
            <p:nvPr/>
          </p:nvSpPr>
          <p:spPr>
            <a:xfrm>
              <a:off x="674991" y="406607"/>
              <a:ext cx="17345025" cy="9591675"/>
            </a:xfrm>
            <a:custGeom>
              <a:avLst/>
              <a:gdLst/>
              <a:ahLst/>
              <a:cxnLst/>
              <a:rect l="l" t="t" r="r" b="b"/>
              <a:pathLst>
                <a:path w="17345025" h="9591675">
                  <a:moveTo>
                    <a:pt x="17345025" y="9591675"/>
                  </a:moveTo>
                  <a:lnTo>
                    <a:pt x="0" y="9591675"/>
                  </a:lnTo>
                  <a:lnTo>
                    <a:pt x="0" y="0"/>
                  </a:lnTo>
                  <a:lnTo>
                    <a:pt x="17345025" y="0"/>
                  </a:lnTo>
                  <a:lnTo>
                    <a:pt x="17345025" y="95916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40806" y="1317199"/>
              <a:ext cx="13020659" cy="87725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1635" y="536814"/>
            <a:ext cx="10426065" cy="6750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815"/>
              <a:t>E</a:t>
            </a:r>
            <a:r>
              <a:rPr dirty="0" sz="4200" spc="815">
                <a:latin typeface="Trebuchet MS"/>
                <a:cs typeface="Trebuchet MS"/>
              </a:rPr>
              <a:t>v</a:t>
            </a:r>
            <a:r>
              <a:rPr dirty="0" sz="4250" spc="815"/>
              <a:t>al</a:t>
            </a:r>
            <a:r>
              <a:rPr dirty="0" sz="4200" spc="815">
                <a:latin typeface="Trebuchet MS"/>
                <a:cs typeface="Trebuchet MS"/>
              </a:rPr>
              <a:t>u</a:t>
            </a:r>
            <a:r>
              <a:rPr dirty="0" sz="4250" spc="815"/>
              <a:t>a</a:t>
            </a:r>
            <a:r>
              <a:rPr dirty="0" sz="4200" spc="815">
                <a:latin typeface="Trebuchet MS"/>
                <a:cs typeface="Trebuchet MS"/>
              </a:rPr>
              <a:t>t</a:t>
            </a:r>
            <a:r>
              <a:rPr dirty="0" sz="4250" spc="815"/>
              <a:t>ion</a:t>
            </a:r>
            <a:r>
              <a:rPr dirty="0" sz="4250" spc="240"/>
              <a:t> </a:t>
            </a:r>
            <a:r>
              <a:rPr dirty="0" sz="4200" spc="844">
                <a:latin typeface="Trebuchet MS"/>
                <a:cs typeface="Trebuchet MS"/>
              </a:rPr>
              <a:t>w</a:t>
            </a:r>
            <a:r>
              <a:rPr dirty="0" sz="4250" spc="844"/>
              <a:t>i</a:t>
            </a:r>
            <a:r>
              <a:rPr dirty="0" sz="4200" spc="844">
                <a:latin typeface="Trebuchet MS"/>
                <a:cs typeface="Trebuchet MS"/>
              </a:rPr>
              <a:t>t</a:t>
            </a:r>
            <a:r>
              <a:rPr dirty="0" sz="4250" spc="844"/>
              <a:t>h</a:t>
            </a:r>
            <a:r>
              <a:rPr dirty="0" sz="4250" spc="245"/>
              <a:t> </a:t>
            </a:r>
            <a:r>
              <a:rPr dirty="0" sz="4250" spc="810"/>
              <a:t>o</a:t>
            </a:r>
            <a:r>
              <a:rPr dirty="0" sz="4200" spc="810">
                <a:latin typeface="Trebuchet MS"/>
                <a:cs typeface="Trebuchet MS"/>
              </a:rPr>
              <a:t>t</a:t>
            </a:r>
            <a:r>
              <a:rPr dirty="0" sz="4250" spc="810"/>
              <a:t>he</a:t>
            </a:r>
            <a:r>
              <a:rPr dirty="0" sz="4200" spc="810">
                <a:latin typeface="Trebuchet MS"/>
                <a:cs typeface="Trebuchet MS"/>
              </a:rPr>
              <a:t>r</a:t>
            </a:r>
            <a:r>
              <a:rPr dirty="0" sz="4200" spc="160">
                <a:latin typeface="Trebuchet MS"/>
                <a:cs typeface="Trebuchet MS"/>
              </a:rPr>
              <a:t> </a:t>
            </a:r>
            <a:r>
              <a:rPr dirty="0" sz="4250" spc="985"/>
              <a:t>me</a:t>
            </a:r>
            <a:r>
              <a:rPr dirty="0" sz="4200" spc="985">
                <a:latin typeface="Trebuchet MS"/>
                <a:cs typeface="Trebuchet MS"/>
              </a:rPr>
              <a:t>t</a:t>
            </a:r>
            <a:r>
              <a:rPr dirty="0" sz="4250" spc="985"/>
              <a:t>hod</a:t>
            </a:r>
            <a:r>
              <a:rPr dirty="0" sz="4200" spc="985">
                <a:latin typeface="Trebuchet MS"/>
                <a:cs typeface="Trebuchet MS"/>
              </a:rPr>
              <a:t>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607"/>
            <a:ext cx="18288000" cy="9591675"/>
            <a:chOff x="0" y="406607"/>
            <a:chExt cx="18288000" cy="9591675"/>
          </a:xfrm>
        </p:grpSpPr>
        <p:sp>
          <p:nvSpPr>
            <p:cNvPr id="3" name="object 3"/>
            <p:cNvSpPr/>
            <p:nvPr/>
          </p:nvSpPr>
          <p:spPr>
            <a:xfrm>
              <a:off x="674991" y="406607"/>
              <a:ext cx="17345025" cy="9591675"/>
            </a:xfrm>
            <a:custGeom>
              <a:avLst/>
              <a:gdLst/>
              <a:ahLst/>
              <a:cxnLst/>
              <a:rect l="l" t="t" r="r" b="b"/>
              <a:pathLst>
                <a:path w="17345025" h="9591675">
                  <a:moveTo>
                    <a:pt x="17345025" y="9591675"/>
                  </a:moveTo>
                  <a:lnTo>
                    <a:pt x="0" y="9591675"/>
                  </a:lnTo>
                  <a:lnTo>
                    <a:pt x="0" y="0"/>
                  </a:lnTo>
                  <a:lnTo>
                    <a:pt x="17345025" y="0"/>
                  </a:lnTo>
                  <a:lnTo>
                    <a:pt x="17345025" y="95916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97184" y="1317199"/>
              <a:ext cx="12896849" cy="85343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1635" y="536810"/>
            <a:ext cx="10426065" cy="6750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815"/>
              <a:t>E</a:t>
            </a:r>
            <a:r>
              <a:rPr dirty="0" sz="4200" spc="815">
                <a:latin typeface="Trebuchet MS"/>
                <a:cs typeface="Trebuchet MS"/>
              </a:rPr>
              <a:t>v</a:t>
            </a:r>
            <a:r>
              <a:rPr dirty="0" sz="4250" spc="815"/>
              <a:t>al</a:t>
            </a:r>
            <a:r>
              <a:rPr dirty="0" sz="4200" spc="815">
                <a:latin typeface="Trebuchet MS"/>
                <a:cs typeface="Trebuchet MS"/>
              </a:rPr>
              <a:t>u</a:t>
            </a:r>
            <a:r>
              <a:rPr dirty="0" sz="4250" spc="815"/>
              <a:t>a</a:t>
            </a:r>
            <a:r>
              <a:rPr dirty="0" sz="4200" spc="815">
                <a:latin typeface="Trebuchet MS"/>
                <a:cs typeface="Trebuchet MS"/>
              </a:rPr>
              <a:t>t</a:t>
            </a:r>
            <a:r>
              <a:rPr dirty="0" sz="4250" spc="815"/>
              <a:t>ion</a:t>
            </a:r>
            <a:r>
              <a:rPr dirty="0" sz="4250" spc="240"/>
              <a:t> </a:t>
            </a:r>
            <a:r>
              <a:rPr dirty="0" sz="4200" spc="844">
                <a:latin typeface="Trebuchet MS"/>
                <a:cs typeface="Trebuchet MS"/>
              </a:rPr>
              <a:t>w</a:t>
            </a:r>
            <a:r>
              <a:rPr dirty="0" sz="4250" spc="844"/>
              <a:t>i</a:t>
            </a:r>
            <a:r>
              <a:rPr dirty="0" sz="4200" spc="844">
                <a:latin typeface="Trebuchet MS"/>
                <a:cs typeface="Trebuchet MS"/>
              </a:rPr>
              <a:t>t</a:t>
            </a:r>
            <a:r>
              <a:rPr dirty="0" sz="4250" spc="844"/>
              <a:t>h</a:t>
            </a:r>
            <a:r>
              <a:rPr dirty="0" sz="4250" spc="245"/>
              <a:t> </a:t>
            </a:r>
            <a:r>
              <a:rPr dirty="0" sz="4250" spc="810"/>
              <a:t>o</a:t>
            </a:r>
            <a:r>
              <a:rPr dirty="0" sz="4200" spc="810">
                <a:latin typeface="Trebuchet MS"/>
                <a:cs typeface="Trebuchet MS"/>
              </a:rPr>
              <a:t>t</a:t>
            </a:r>
            <a:r>
              <a:rPr dirty="0" sz="4250" spc="810"/>
              <a:t>he</a:t>
            </a:r>
            <a:r>
              <a:rPr dirty="0" sz="4200" spc="810">
                <a:latin typeface="Trebuchet MS"/>
                <a:cs typeface="Trebuchet MS"/>
              </a:rPr>
              <a:t>r</a:t>
            </a:r>
            <a:r>
              <a:rPr dirty="0" sz="4200" spc="160">
                <a:latin typeface="Trebuchet MS"/>
                <a:cs typeface="Trebuchet MS"/>
              </a:rPr>
              <a:t> </a:t>
            </a:r>
            <a:r>
              <a:rPr dirty="0" sz="4250" spc="985"/>
              <a:t>me</a:t>
            </a:r>
            <a:r>
              <a:rPr dirty="0" sz="4200" spc="985">
                <a:latin typeface="Trebuchet MS"/>
                <a:cs typeface="Trebuchet MS"/>
              </a:rPr>
              <a:t>t</a:t>
            </a:r>
            <a:r>
              <a:rPr dirty="0" sz="4250" spc="985"/>
              <a:t>hod</a:t>
            </a:r>
            <a:r>
              <a:rPr dirty="0" sz="4200" spc="985">
                <a:latin typeface="Trebuchet MS"/>
                <a:cs typeface="Trebuchet MS"/>
              </a:rPr>
              <a:t>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604"/>
            <a:ext cx="18288000" cy="9596120"/>
            <a:chOff x="0" y="406604"/>
            <a:chExt cx="18288000" cy="9596120"/>
          </a:xfrm>
        </p:grpSpPr>
        <p:sp>
          <p:nvSpPr>
            <p:cNvPr id="3" name="object 3"/>
            <p:cNvSpPr/>
            <p:nvPr/>
          </p:nvSpPr>
          <p:spPr>
            <a:xfrm>
              <a:off x="674991" y="406604"/>
              <a:ext cx="17345025" cy="9591675"/>
            </a:xfrm>
            <a:custGeom>
              <a:avLst/>
              <a:gdLst/>
              <a:ahLst/>
              <a:cxnLst/>
              <a:rect l="l" t="t" r="r" b="b"/>
              <a:pathLst>
                <a:path w="17345025" h="9591675">
                  <a:moveTo>
                    <a:pt x="17345025" y="9591675"/>
                  </a:moveTo>
                  <a:lnTo>
                    <a:pt x="0" y="9591675"/>
                  </a:lnTo>
                  <a:lnTo>
                    <a:pt x="0" y="0"/>
                  </a:lnTo>
                  <a:lnTo>
                    <a:pt x="17345025" y="0"/>
                  </a:lnTo>
                  <a:lnTo>
                    <a:pt x="17345025" y="95916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28865" y="1315693"/>
              <a:ext cx="12553949" cy="8686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1635" y="536807"/>
            <a:ext cx="10426065" cy="6750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815"/>
              <a:t>E</a:t>
            </a:r>
            <a:r>
              <a:rPr dirty="0" sz="4200" spc="815">
                <a:latin typeface="Trebuchet MS"/>
                <a:cs typeface="Trebuchet MS"/>
              </a:rPr>
              <a:t>v</a:t>
            </a:r>
            <a:r>
              <a:rPr dirty="0" sz="4250" spc="815"/>
              <a:t>al</a:t>
            </a:r>
            <a:r>
              <a:rPr dirty="0" sz="4200" spc="815">
                <a:latin typeface="Trebuchet MS"/>
                <a:cs typeface="Trebuchet MS"/>
              </a:rPr>
              <a:t>u</a:t>
            </a:r>
            <a:r>
              <a:rPr dirty="0" sz="4250" spc="815"/>
              <a:t>a</a:t>
            </a:r>
            <a:r>
              <a:rPr dirty="0" sz="4200" spc="815">
                <a:latin typeface="Trebuchet MS"/>
                <a:cs typeface="Trebuchet MS"/>
              </a:rPr>
              <a:t>t</a:t>
            </a:r>
            <a:r>
              <a:rPr dirty="0" sz="4250" spc="815"/>
              <a:t>ion</a:t>
            </a:r>
            <a:r>
              <a:rPr dirty="0" sz="4250" spc="240"/>
              <a:t> </a:t>
            </a:r>
            <a:r>
              <a:rPr dirty="0" sz="4200" spc="844">
                <a:latin typeface="Trebuchet MS"/>
                <a:cs typeface="Trebuchet MS"/>
              </a:rPr>
              <a:t>w</a:t>
            </a:r>
            <a:r>
              <a:rPr dirty="0" sz="4250" spc="844"/>
              <a:t>i</a:t>
            </a:r>
            <a:r>
              <a:rPr dirty="0" sz="4200" spc="844">
                <a:latin typeface="Trebuchet MS"/>
                <a:cs typeface="Trebuchet MS"/>
              </a:rPr>
              <a:t>t</a:t>
            </a:r>
            <a:r>
              <a:rPr dirty="0" sz="4250" spc="844"/>
              <a:t>h</a:t>
            </a:r>
            <a:r>
              <a:rPr dirty="0" sz="4250" spc="245"/>
              <a:t> </a:t>
            </a:r>
            <a:r>
              <a:rPr dirty="0" sz="4250" spc="810"/>
              <a:t>o</a:t>
            </a:r>
            <a:r>
              <a:rPr dirty="0" sz="4200" spc="810">
                <a:latin typeface="Trebuchet MS"/>
                <a:cs typeface="Trebuchet MS"/>
              </a:rPr>
              <a:t>t</a:t>
            </a:r>
            <a:r>
              <a:rPr dirty="0" sz="4250" spc="810"/>
              <a:t>he</a:t>
            </a:r>
            <a:r>
              <a:rPr dirty="0" sz="4200" spc="810">
                <a:latin typeface="Trebuchet MS"/>
                <a:cs typeface="Trebuchet MS"/>
              </a:rPr>
              <a:t>r</a:t>
            </a:r>
            <a:r>
              <a:rPr dirty="0" sz="4200" spc="160">
                <a:latin typeface="Trebuchet MS"/>
                <a:cs typeface="Trebuchet MS"/>
              </a:rPr>
              <a:t> </a:t>
            </a:r>
            <a:r>
              <a:rPr dirty="0" sz="4250" spc="985"/>
              <a:t>me</a:t>
            </a:r>
            <a:r>
              <a:rPr dirty="0" sz="4200" spc="985">
                <a:latin typeface="Trebuchet MS"/>
                <a:cs typeface="Trebuchet MS"/>
              </a:rPr>
              <a:t>t</a:t>
            </a:r>
            <a:r>
              <a:rPr dirty="0" sz="4250" spc="985"/>
              <a:t>hod</a:t>
            </a:r>
            <a:r>
              <a:rPr dirty="0" sz="4200" spc="985">
                <a:latin typeface="Trebuchet MS"/>
                <a:cs typeface="Trebuchet MS"/>
              </a:rPr>
              <a:t>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610"/>
            <a:ext cx="18288000" cy="9594850"/>
            <a:chOff x="0" y="406610"/>
            <a:chExt cx="18288000" cy="9594850"/>
          </a:xfrm>
        </p:grpSpPr>
        <p:sp>
          <p:nvSpPr>
            <p:cNvPr id="3" name="object 3"/>
            <p:cNvSpPr/>
            <p:nvPr/>
          </p:nvSpPr>
          <p:spPr>
            <a:xfrm>
              <a:off x="674991" y="406610"/>
              <a:ext cx="17345025" cy="9591675"/>
            </a:xfrm>
            <a:custGeom>
              <a:avLst/>
              <a:gdLst/>
              <a:ahLst/>
              <a:cxnLst/>
              <a:rect l="l" t="t" r="r" b="b"/>
              <a:pathLst>
                <a:path w="17345025" h="9591675">
                  <a:moveTo>
                    <a:pt x="17345025" y="9591675"/>
                  </a:moveTo>
                  <a:lnTo>
                    <a:pt x="0" y="9591675"/>
                  </a:lnTo>
                  <a:lnTo>
                    <a:pt x="0" y="0"/>
                  </a:lnTo>
                  <a:lnTo>
                    <a:pt x="17345025" y="0"/>
                  </a:lnTo>
                  <a:lnTo>
                    <a:pt x="17345025" y="9591675"/>
                  </a:lnTo>
                  <a:close/>
                </a:path>
              </a:pathLst>
            </a:custGeom>
            <a:solidFill>
              <a:srgbClr val="FFFFFF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28865" y="1437945"/>
              <a:ext cx="12334859" cy="85629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1635" y="536817"/>
            <a:ext cx="10426065" cy="6750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815"/>
              <a:t>E</a:t>
            </a:r>
            <a:r>
              <a:rPr dirty="0" sz="4200" spc="815">
                <a:latin typeface="Trebuchet MS"/>
                <a:cs typeface="Trebuchet MS"/>
              </a:rPr>
              <a:t>v</a:t>
            </a:r>
            <a:r>
              <a:rPr dirty="0" sz="4250" spc="815"/>
              <a:t>al</a:t>
            </a:r>
            <a:r>
              <a:rPr dirty="0" sz="4200" spc="815">
                <a:latin typeface="Trebuchet MS"/>
                <a:cs typeface="Trebuchet MS"/>
              </a:rPr>
              <a:t>u</a:t>
            </a:r>
            <a:r>
              <a:rPr dirty="0" sz="4250" spc="815"/>
              <a:t>a</a:t>
            </a:r>
            <a:r>
              <a:rPr dirty="0" sz="4200" spc="815">
                <a:latin typeface="Trebuchet MS"/>
                <a:cs typeface="Trebuchet MS"/>
              </a:rPr>
              <a:t>t</a:t>
            </a:r>
            <a:r>
              <a:rPr dirty="0" sz="4250" spc="815"/>
              <a:t>ion</a:t>
            </a:r>
            <a:r>
              <a:rPr dirty="0" sz="4250" spc="240"/>
              <a:t> </a:t>
            </a:r>
            <a:r>
              <a:rPr dirty="0" sz="4200" spc="844">
                <a:latin typeface="Trebuchet MS"/>
                <a:cs typeface="Trebuchet MS"/>
              </a:rPr>
              <a:t>w</a:t>
            </a:r>
            <a:r>
              <a:rPr dirty="0" sz="4250" spc="844"/>
              <a:t>i</a:t>
            </a:r>
            <a:r>
              <a:rPr dirty="0" sz="4200" spc="844">
                <a:latin typeface="Trebuchet MS"/>
                <a:cs typeface="Trebuchet MS"/>
              </a:rPr>
              <a:t>t</a:t>
            </a:r>
            <a:r>
              <a:rPr dirty="0" sz="4250" spc="844"/>
              <a:t>h</a:t>
            </a:r>
            <a:r>
              <a:rPr dirty="0" sz="4250" spc="245"/>
              <a:t> </a:t>
            </a:r>
            <a:r>
              <a:rPr dirty="0" sz="4250" spc="810"/>
              <a:t>o</a:t>
            </a:r>
            <a:r>
              <a:rPr dirty="0" sz="4200" spc="810">
                <a:latin typeface="Trebuchet MS"/>
                <a:cs typeface="Trebuchet MS"/>
              </a:rPr>
              <a:t>t</a:t>
            </a:r>
            <a:r>
              <a:rPr dirty="0" sz="4250" spc="810"/>
              <a:t>he</a:t>
            </a:r>
            <a:r>
              <a:rPr dirty="0" sz="4200" spc="810">
                <a:latin typeface="Trebuchet MS"/>
                <a:cs typeface="Trebuchet MS"/>
              </a:rPr>
              <a:t>r</a:t>
            </a:r>
            <a:r>
              <a:rPr dirty="0" sz="4200" spc="160">
                <a:latin typeface="Trebuchet MS"/>
                <a:cs typeface="Trebuchet MS"/>
              </a:rPr>
              <a:t> </a:t>
            </a:r>
            <a:r>
              <a:rPr dirty="0" sz="4250" spc="985"/>
              <a:t>me</a:t>
            </a:r>
            <a:r>
              <a:rPr dirty="0" sz="4200" spc="985">
                <a:latin typeface="Trebuchet MS"/>
                <a:cs typeface="Trebuchet MS"/>
              </a:rPr>
              <a:t>t</a:t>
            </a:r>
            <a:r>
              <a:rPr dirty="0" sz="4250" spc="985"/>
              <a:t>hod</a:t>
            </a:r>
            <a:r>
              <a:rPr dirty="0" sz="4200" spc="985">
                <a:latin typeface="Trebuchet MS"/>
                <a:cs typeface="Trebuchet MS"/>
              </a:rPr>
              <a:t>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0"/>
            <a:ext cx="15268575" cy="10286365"/>
          </a:xfrm>
          <a:custGeom>
            <a:avLst/>
            <a:gdLst/>
            <a:ahLst/>
            <a:cxnLst/>
            <a:rect l="l" t="t" r="r" b="b"/>
            <a:pathLst>
              <a:path w="15268575" h="10286365">
                <a:moveTo>
                  <a:pt x="0" y="0"/>
                </a:moveTo>
                <a:lnTo>
                  <a:pt x="15268575" y="0"/>
                </a:lnTo>
                <a:lnTo>
                  <a:pt x="15268575" y="10286197"/>
                </a:lnTo>
                <a:lnTo>
                  <a:pt x="0" y="10286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8841" y="1923971"/>
            <a:ext cx="4590415" cy="89090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650" spc="865"/>
              <a:t>R</a:t>
            </a:r>
            <a:r>
              <a:rPr dirty="0" sz="5650" spc="1019"/>
              <a:t>e</a:t>
            </a:r>
            <a:r>
              <a:rPr dirty="0" sz="5650" spc="1110"/>
              <a:t>f</a:t>
            </a:r>
            <a:r>
              <a:rPr dirty="0" sz="5650" spc="1019"/>
              <a:t>e</a:t>
            </a:r>
            <a:r>
              <a:rPr dirty="0" sz="5600" spc="1000">
                <a:latin typeface="Trebuchet MS"/>
                <a:cs typeface="Trebuchet MS"/>
              </a:rPr>
              <a:t>r</a:t>
            </a:r>
            <a:r>
              <a:rPr dirty="0" sz="5650" spc="1019"/>
              <a:t>e</a:t>
            </a:r>
            <a:r>
              <a:rPr dirty="0" sz="5650" spc="1385"/>
              <a:t>n</a:t>
            </a:r>
            <a:r>
              <a:rPr dirty="0" sz="5650" spc="1090"/>
              <a:t>c</a:t>
            </a:r>
            <a:r>
              <a:rPr dirty="0" sz="5650" spc="1025"/>
              <a:t>e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500" spc="285">
                <a:latin typeface="Arial"/>
                <a:cs typeface="Arial"/>
              </a:rPr>
              <a:t>Da</a:t>
            </a:r>
            <a:r>
              <a:rPr dirty="0" sz="1500" spc="285"/>
              <a:t>t</a:t>
            </a:r>
            <a:r>
              <a:rPr dirty="0" sz="1500" spc="285">
                <a:latin typeface="Arial"/>
                <a:cs typeface="Arial"/>
              </a:rPr>
              <a:t>a</a:t>
            </a:r>
            <a:r>
              <a:rPr dirty="0" sz="1500" spc="285"/>
              <a:t>s</a:t>
            </a:r>
            <a:r>
              <a:rPr dirty="0" sz="1500" spc="285">
                <a:latin typeface="Arial"/>
                <a:cs typeface="Arial"/>
              </a:rPr>
              <a:t>e</a:t>
            </a:r>
            <a:r>
              <a:rPr dirty="0" sz="1500" spc="285"/>
              <a:t>t</a:t>
            </a:r>
            <a:r>
              <a:rPr dirty="0" sz="1000" spc="285">
                <a:latin typeface="Noto Sans Kannada Black"/>
                <a:cs typeface="Noto Sans Kannada Black"/>
              </a:rPr>
              <a:t>:</a:t>
            </a:r>
            <a:r>
              <a:rPr dirty="0" sz="1000" spc="254">
                <a:latin typeface="Noto Sans Kannada Black"/>
                <a:cs typeface="Noto Sans Kannada Black"/>
              </a:rPr>
              <a:t> </a:t>
            </a:r>
            <a:r>
              <a:rPr dirty="0" sz="2000" spc="35">
                <a:latin typeface="Arial"/>
                <a:cs typeface="Arial"/>
              </a:rPr>
              <a:t>h</a:t>
            </a:r>
            <a:r>
              <a:rPr dirty="0" spc="35"/>
              <a:t>tt</a:t>
            </a:r>
            <a:r>
              <a:rPr dirty="0" sz="2000" spc="35">
                <a:latin typeface="Arial"/>
                <a:cs typeface="Arial"/>
              </a:rPr>
              <a:t>p</a:t>
            </a:r>
            <a:r>
              <a:rPr dirty="0" spc="35"/>
              <a:t>s</a:t>
            </a:r>
            <a:r>
              <a:rPr dirty="0" sz="2050" spc="35"/>
              <a:t>://</a:t>
            </a:r>
            <a:r>
              <a:rPr dirty="0" spc="35">
                <a:hlinkClick r:id="rId2"/>
              </a:rPr>
              <a:t>www</a:t>
            </a:r>
            <a:r>
              <a:rPr dirty="0" sz="2050" spc="35">
                <a:hlinkClick r:id="rId2"/>
              </a:rPr>
              <a:t>.</a:t>
            </a:r>
            <a:r>
              <a:rPr dirty="0" sz="2000" spc="35">
                <a:latin typeface="Arial"/>
                <a:cs typeface="Arial"/>
                <a:hlinkClick r:id="rId2"/>
              </a:rPr>
              <a:t>hd</a:t>
            </a:r>
            <a:r>
              <a:rPr dirty="0" spc="35">
                <a:hlinkClick r:id="rId2"/>
              </a:rPr>
              <a:t>r</a:t>
            </a:r>
            <a:r>
              <a:rPr dirty="0" sz="2000" spc="35">
                <a:latin typeface="Arial"/>
                <a:cs typeface="Arial"/>
                <a:hlinkClick r:id="rId2"/>
              </a:rPr>
              <a:t>pl</a:t>
            </a:r>
            <a:r>
              <a:rPr dirty="0" spc="35">
                <a:hlinkClick r:id="rId2"/>
              </a:rPr>
              <a:t>us</a:t>
            </a:r>
            <a:r>
              <a:rPr dirty="0" sz="2000" spc="35">
                <a:latin typeface="Arial"/>
                <a:cs typeface="Arial"/>
                <a:hlinkClick r:id="rId2"/>
              </a:rPr>
              <a:t>da</a:t>
            </a:r>
            <a:r>
              <a:rPr dirty="0" spc="35">
                <a:hlinkClick r:id="rId2"/>
              </a:rPr>
              <a:t>t</a:t>
            </a:r>
            <a:r>
              <a:rPr dirty="0" sz="2000" spc="35">
                <a:latin typeface="Arial"/>
                <a:cs typeface="Arial"/>
                <a:hlinkClick r:id="rId2"/>
              </a:rPr>
              <a:t>a</a:t>
            </a:r>
            <a:r>
              <a:rPr dirty="0" sz="2050" spc="35">
                <a:hlinkClick r:id="rId2"/>
              </a:rPr>
              <a:t>.</a:t>
            </a:r>
            <a:r>
              <a:rPr dirty="0" sz="2000" spc="35">
                <a:latin typeface="Arial"/>
                <a:cs typeface="Arial"/>
                <a:hlinkClick r:id="rId2"/>
              </a:rPr>
              <a:t>o</a:t>
            </a:r>
            <a:r>
              <a:rPr dirty="0" spc="35">
                <a:hlinkClick r:id="rId2"/>
              </a:rPr>
              <a:t>r</a:t>
            </a:r>
            <a:r>
              <a:rPr dirty="0" sz="2000" spc="35">
                <a:latin typeface="Arial"/>
                <a:cs typeface="Arial"/>
                <a:hlinkClick r:id="rId2"/>
              </a:rPr>
              <a:t>g</a:t>
            </a:r>
            <a:r>
              <a:rPr dirty="0" sz="2050" spc="35">
                <a:hlinkClick r:id="rId2"/>
              </a:rPr>
              <a:t>/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/>
          </a:p>
          <a:p>
            <a:pPr marL="444500" marR="436880" indent="3178175">
              <a:lnSpc>
                <a:spcPct val="122000"/>
              </a:lnSpc>
            </a:pPr>
            <a:r>
              <a:rPr dirty="0" sz="2000" spc="70">
                <a:latin typeface="Arial"/>
                <a:cs typeface="Arial"/>
              </a:rPr>
              <a:t>h</a:t>
            </a:r>
            <a:r>
              <a:rPr dirty="0" spc="70"/>
              <a:t>tt</a:t>
            </a:r>
            <a:r>
              <a:rPr dirty="0" sz="2000" spc="70">
                <a:latin typeface="Arial"/>
                <a:cs typeface="Arial"/>
              </a:rPr>
              <a:t>p</a:t>
            </a:r>
            <a:r>
              <a:rPr dirty="0" spc="70"/>
              <a:t>s</a:t>
            </a:r>
            <a:r>
              <a:rPr dirty="0" sz="2050" spc="70"/>
              <a:t>://</a:t>
            </a:r>
            <a:r>
              <a:rPr dirty="0" sz="2000" spc="70">
                <a:latin typeface="Arial"/>
                <a:cs typeface="Arial"/>
              </a:rPr>
              <a:t>a</a:t>
            </a:r>
            <a:r>
              <a:rPr dirty="0" spc="70"/>
              <a:t>rx</a:t>
            </a:r>
            <a:r>
              <a:rPr dirty="0" sz="2000" spc="70">
                <a:latin typeface="Arial"/>
                <a:cs typeface="Arial"/>
              </a:rPr>
              <a:t>i</a:t>
            </a:r>
            <a:r>
              <a:rPr dirty="0" spc="70"/>
              <a:t>v</a:t>
            </a:r>
            <a:r>
              <a:rPr dirty="0" sz="2050" spc="70"/>
              <a:t>.</a:t>
            </a:r>
            <a:r>
              <a:rPr dirty="0" sz="2000" spc="70">
                <a:latin typeface="Arial"/>
                <a:cs typeface="Arial"/>
              </a:rPr>
              <a:t>o</a:t>
            </a:r>
            <a:r>
              <a:rPr dirty="0" spc="70"/>
              <a:t>r</a:t>
            </a:r>
            <a:r>
              <a:rPr dirty="0" sz="2000" spc="70">
                <a:latin typeface="Arial"/>
                <a:cs typeface="Arial"/>
              </a:rPr>
              <a:t>g</a:t>
            </a:r>
            <a:r>
              <a:rPr dirty="0" sz="2050" spc="70"/>
              <a:t>/</a:t>
            </a:r>
            <a:r>
              <a:rPr dirty="0" sz="2000" spc="70">
                <a:latin typeface="Arial"/>
                <a:cs typeface="Arial"/>
              </a:rPr>
              <a:t>ab</a:t>
            </a:r>
            <a:r>
              <a:rPr dirty="0" spc="70"/>
              <a:t>s</a:t>
            </a:r>
            <a:r>
              <a:rPr dirty="0" sz="2050" spc="70"/>
              <a:t>/</a:t>
            </a:r>
            <a:r>
              <a:rPr dirty="0" spc="70"/>
              <a:t>2106</a:t>
            </a:r>
            <a:r>
              <a:rPr dirty="0" sz="2050" spc="70"/>
              <a:t>.</a:t>
            </a:r>
            <a:r>
              <a:rPr dirty="0" spc="70"/>
              <a:t>01439  </a:t>
            </a:r>
            <a:r>
              <a:rPr dirty="0" sz="2000" spc="60">
                <a:latin typeface="Arial"/>
                <a:cs typeface="Arial"/>
              </a:rPr>
              <a:t>h</a:t>
            </a:r>
            <a:r>
              <a:rPr dirty="0" spc="60"/>
              <a:t>tt</a:t>
            </a:r>
            <a:r>
              <a:rPr dirty="0" sz="2000" spc="60">
                <a:latin typeface="Arial"/>
                <a:cs typeface="Arial"/>
              </a:rPr>
              <a:t>p</a:t>
            </a:r>
            <a:r>
              <a:rPr dirty="0" spc="60"/>
              <a:t>s</a:t>
            </a:r>
            <a:r>
              <a:rPr dirty="0" sz="2050" spc="60"/>
              <a:t>://</a:t>
            </a:r>
            <a:r>
              <a:rPr dirty="0" sz="2000" spc="60">
                <a:latin typeface="Arial"/>
                <a:cs typeface="Arial"/>
              </a:rPr>
              <a:t>lea</a:t>
            </a:r>
            <a:r>
              <a:rPr dirty="0" spc="60"/>
              <a:t>r</a:t>
            </a:r>
            <a:r>
              <a:rPr dirty="0" sz="2000" spc="60">
                <a:latin typeface="Arial"/>
                <a:cs typeface="Arial"/>
              </a:rPr>
              <a:t>nopenc</a:t>
            </a:r>
            <a:r>
              <a:rPr dirty="0" spc="60"/>
              <a:t>v</a:t>
            </a:r>
            <a:r>
              <a:rPr dirty="0" sz="2050" spc="60"/>
              <a:t>.</a:t>
            </a:r>
            <a:r>
              <a:rPr dirty="0" sz="2000" spc="60">
                <a:latin typeface="Arial"/>
                <a:cs typeface="Arial"/>
              </a:rPr>
              <a:t>com</a:t>
            </a:r>
            <a:r>
              <a:rPr dirty="0" sz="2050" spc="60"/>
              <a:t>/</a:t>
            </a:r>
            <a:r>
              <a:rPr dirty="0" sz="2000" spc="60">
                <a:latin typeface="Arial"/>
                <a:cs typeface="Arial"/>
              </a:rPr>
              <a:t>high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d</a:t>
            </a:r>
            <a:r>
              <a:rPr dirty="0" spc="60"/>
              <a:t>y</a:t>
            </a:r>
            <a:r>
              <a:rPr dirty="0" sz="2000" spc="60">
                <a:latin typeface="Arial"/>
                <a:cs typeface="Arial"/>
              </a:rPr>
              <a:t>namic</a:t>
            </a:r>
            <a:r>
              <a:rPr dirty="0" sz="2050" spc="60"/>
              <a:t>-</a:t>
            </a:r>
            <a:r>
              <a:rPr dirty="0" spc="60"/>
              <a:t>r</a:t>
            </a:r>
            <a:r>
              <a:rPr dirty="0" sz="2000" spc="60">
                <a:latin typeface="Arial"/>
                <a:cs typeface="Arial"/>
              </a:rPr>
              <a:t>ange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hd</a:t>
            </a:r>
            <a:r>
              <a:rPr dirty="0" spc="60"/>
              <a:t>r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imaging</a:t>
            </a:r>
            <a:r>
              <a:rPr dirty="0" sz="2050" spc="60"/>
              <a:t>-</a:t>
            </a:r>
            <a:r>
              <a:rPr dirty="0" spc="60"/>
              <a:t>us</a:t>
            </a:r>
            <a:r>
              <a:rPr dirty="0" sz="2000" spc="60">
                <a:latin typeface="Arial"/>
                <a:cs typeface="Arial"/>
              </a:rPr>
              <a:t>ing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openc</a:t>
            </a:r>
            <a:r>
              <a:rPr dirty="0" spc="60"/>
              <a:t>v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cpp</a:t>
            </a:r>
            <a:r>
              <a:rPr dirty="0" sz="2050" spc="60"/>
              <a:t>-</a:t>
            </a:r>
            <a:r>
              <a:rPr dirty="0" sz="2000" spc="60">
                <a:latin typeface="Arial"/>
                <a:cs typeface="Arial"/>
              </a:rPr>
              <a:t>p</a:t>
            </a:r>
            <a:r>
              <a:rPr dirty="0" spc="60"/>
              <a:t>yt</a:t>
            </a:r>
            <a:r>
              <a:rPr dirty="0" sz="2000" spc="60">
                <a:latin typeface="Arial"/>
                <a:cs typeface="Arial"/>
              </a:rPr>
              <a:t>hon</a:t>
            </a:r>
            <a:r>
              <a:rPr dirty="0" sz="2050" spc="60"/>
              <a:t>/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/>
          </a:p>
          <a:p>
            <a:pPr algn="ctr" marL="12700" marR="5080">
              <a:lnSpc>
                <a:spcPct val="122000"/>
              </a:lnSpc>
            </a:pPr>
            <a:r>
              <a:rPr dirty="0" sz="2000" spc="30">
                <a:latin typeface="Arial"/>
                <a:cs typeface="Arial"/>
              </a:rPr>
              <a:t>Debe</a:t>
            </a:r>
            <a:r>
              <a:rPr dirty="0" spc="30"/>
              <a:t>v</a:t>
            </a:r>
            <a:r>
              <a:rPr dirty="0" sz="2000" spc="30">
                <a:latin typeface="Arial"/>
                <a:cs typeface="Arial"/>
              </a:rPr>
              <a:t>ec </a:t>
            </a:r>
            <a:r>
              <a:rPr dirty="0" sz="2000" spc="45">
                <a:latin typeface="Arial"/>
                <a:cs typeface="Arial"/>
              </a:rPr>
              <a:t>me</a:t>
            </a:r>
            <a:r>
              <a:rPr dirty="0" spc="45"/>
              <a:t>t</a:t>
            </a:r>
            <a:r>
              <a:rPr dirty="0" sz="2000" spc="45">
                <a:latin typeface="Arial"/>
                <a:cs typeface="Arial"/>
              </a:rPr>
              <a:t>hod</a:t>
            </a:r>
            <a:r>
              <a:rPr dirty="0" sz="2050" spc="45"/>
              <a:t>: </a:t>
            </a:r>
            <a:r>
              <a:rPr dirty="0" sz="2000" spc="35">
                <a:latin typeface="Arial"/>
                <a:cs typeface="Arial"/>
                <a:hlinkClick r:id="rId3"/>
              </a:rPr>
              <a:t>h</a:t>
            </a:r>
            <a:r>
              <a:rPr dirty="0" spc="35">
                <a:hlinkClick r:id="rId3"/>
              </a:rPr>
              <a:t>tt</a:t>
            </a:r>
            <a:r>
              <a:rPr dirty="0" sz="2000" spc="35">
                <a:latin typeface="Arial"/>
                <a:cs typeface="Arial"/>
                <a:hlinkClick r:id="rId3"/>
              </a:rPr>
              <a:t>p</a:t>
            </a:r>
            <a:r>
              <a:rPr dirty="0" sz="2050" spc="35">
                <a:hlinkClick r:id="rId3"/>
              </a:rPr>
              <a:t>://</a:t>
            </a:r>
            <a:r>
              <a:rPr dirty="0" spc="35">
                <a:hlinkClick r:id="rId3"/>
              </a:rPr>
              <a:t>www</a:t>
            </a:r>
            <a:r>
              <a:rPr dirty="0" sz="2050" spc="35">
                <a:hlinkClick r:id="rId3"/>
              </a:rPr>
              <a:t>.</a:t>
            </a:r>
            <a:r>
              <a:rPr dirty="0" sz="2000" spc="35">
                <a:latin typeface="Arial"/>
                <a:cs typeface="Arial"/>
                <a:hlinkClick r:id="rId3"/>
              </a:rPr>
              <a:t>pa</a:t>
            </a:r>
            <a:r>
              <a:rPr dirty="0" spc="35">
                <a:hlinkClick r:id="rId3"/>
              </a:rPr>
              <a:t>u</a:t>
            </a:r>
            <a:r>
              <a:rPr dirty="0" sz="2000" spc="35">
                <a:latin typeface="Arial"/>
                <a:cs typeface="Arial"/>
                <a:hlinkClick r:id="rId3"/>
              </a:rPr>
              <a:t>ldebe</a:t>
            </a:r>
            <a:r>
              <a:rPr dirty="0" spc="35">
                <a:hlinkClick r:id="rId3"/>
              </a:rPr>
              <a:t>v</a:t>
            </a:r>
            <a:r>
              <a:rPr dirty="0" sz="2000" spc="35">
                <a:latin typeface="Arial"/>
                <a:cs typeface="Arial"/>
                <a:hlinkClick r:id="rId3"/>
              </a:rPr>
              <a:t>ec</a:t>
            </a:r>
            <a:r>
              <a:rPr dirty="0" sz="2050" spc="35">
                <a:hlinkClick r:id="rId3"/>
              </a:rPr>
              <a:t>.</a:t>
            </a:r>
            <a:r>
              <a:rPr dirty="0" sz="2000" spc="35">
                <a:latin typeface="Arial"/>
                <a:cs typeface="Arial"/>
                <a:hlinkClick r:id="rId3"/>
              </a:rPr>
              <a:t>com</a:t>
            </a:r>
            <a:r>
              <a:rPr dirty="0" sz="2050" spc="35">
                <a:hlinkClick r:id="rId3"/>
              </a:rPr>
              <a:t>/</a:t>
            </a:r>
            <a:r>
              <a:rPr dirty="0" sz="2000" spc="35">
                <a:latin typeface="Arial"/>
                <a:cs typeface="Arial"/>
                <a:hlinkClick r:id="rId3"/>
              </a:rPr>
              <a:t>Re</a:t>
            </a:r>
            <a:r>
              <a:rPr dirty="0" spc="35">
                <a:hlinkClick r:id="rId3"/>
              </a:rPr>
              <a:t>s</a:t>
            </a:r>
            <a:r>
              <a:rPr dirty="0" sz="2000" spc="35">
                <a:latin typeface="Arial"/>
                <a:cs typeface="Arial"/>
                <a:hlinkClick r:id="rId3"/>
              </a:rPr>
              <a:t>ea</a:t>
            </a:r>
            <a:r>
              <a:rPr dirty="0" spc="35">
                <a:hlinkClick r:id="rId3"/>
              </a:rPr>
              <a:t>r</a:t>
            </a:r>
            <a:r>
              <a:rPr dirty="0" sz="2000" spc="35">
                <a:latin typeface="Arial"/>
                <a:cs typeface="Arial"/>
                <a:hlinkClick r:id="rId3"/>
              </a:rPr>
              <a:t>ch</a:t>
            </a:r>
            <a:r>
              <a:rPr dirty="0" sz="2050" spc="35">
                <a:hlinkClick r:id="rId3"/>
              </a:rPr>
              <a:t>/</a:t>
            </a:r>
            <a:r>
              <a:rPr dirty="0" sz="2000" spc="35">
                <a:latin typeface="Arial"/>
                <a:cs typeface="Arial"/>
                <a:hlinkClick r:id="rId3"/>
              </a:rPr>
              <a:t>HDR</a:t>
            </a:r>
            <a:r>
              <a:rPr dirty="0" sz="2050" spc="35">
                <a:hlinkClick r:id="rId3"/>
              </a:rPr>
              <a:t>/</a:t>
            </a:r>
            <a:r>
              <a:rPr dirty="0" sz="2000" spc="35">
                <a:latin typeface="Arial"/>
                <a:cs typeface="Arial"/>
                <a:hlinkClick r:id="rId3"/>
              </a:rPr>
              <a:t>debe</a:t>
            </a:r>
            <a:r>
              <a:rPr dirty="0" spc="35">
                <a:hlinkClick r:id="rId3"/>
              </a:rPr>
              <a:t>v</a:t>
            </a:r>
            <a:r>
              <a:rPr dirty="0" sz="2000" spc="35">
                <a:latin typeface="Arial"/>
                <a:cs typeface="Arial"/>
                <a:hlinkClick r:id="rId3"/>
              </a:rPr>
              <a:t>ec</a:t>
            </a:r>
            <a:r>
              <a:rPr dirty="0" sz="2050" spc="35">
                <a:hlinkClick r:id="rId3"/>
              </a:rPr>
              <a:t>-</a:t>
            </a:r>
            <a:r>
              <a:rPr dirty="0" spc="35">
                <a:hlinkClick r:id="rId3"/>
              </a:rPr>
              <a:t>s</a:t>
            </a:r>
            <a:r>
              <a:rPr dirty="0" sz="2000" spc="35">
                <a:latin typeface="Arial"/>
                <a:cs typeface="Arial"/>
                <a:hlinkClick r:id="rId3"/>
              </a:rPr>
              <a:t>igg</a:t>
            </a:r>
            <a:r>
              <a:rPr dirty="0" spc="35">
                <a:hlinkClick r:id="rId3"/>
              </a:rPr>
              <a:t>r</a:t>
            </a:r>
            <a:r>
              <a:rPr dirty="0" sz="2000" spc="35">
                <a:latin typeface="Arial"/>
                <a:cs typeface="Arial"/>
                <a:hlinkClick r:id="rId3"/>
              </a:rPr>
              <a:t>aph</a:t>
            </a:r>
            <a:r>
              <a:rPr dirty="0" spc="35">
                <a:hlinkClick r:id="rId3"/>
              </a:rPr>
              <a:t>97</a:t>
            </a:r>
            <a:r>
              <a:rPr dirty="0" sz="2050" spc="35">
                <a:hlinkClick r:id="rId3"/>
              </a:rPr>
              <a:t>.</a:t>
            </a:r>
            <a:r>
              <a:rPr dirty="0" sz="2000" spc="35">
                <a:latin typeface="Arial"/>
                <a:cs typeface="Arial"/>
                <a:hlinkClick r:id="rId3"/>
              </a:rPr>
              <a:t>pdf 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Robe</a:t>
            </a:r>
            <a:r>
              <a:rPr dirty="0" spc="40"/>
              <a:t>rts</a:t>
            </a:r>
            <a:r>
              <a:rPr dirty="0" sz="2000" spc="40">
                <a:latin typeface="Arial"/>
                <a:cs typeface="Arial"/>
              </a:rPr>
              <a:t>on </a:t>
            </a:r>
            <a:r>
              <a:rPr dirty="0" sz="2000" spc="45">
                <a:latin typeface="Arial"/>
                <a:cs typeface="Arial"/>
              </a:rPr>
              <a:t>me</a:t>
            </a:r>
            <a:r>
              <a:rPr dirty="0" spc="45"/>
              <a:t>t</a:t>
            </a:r>
            <a:r>
              <a:rPr dirty="0" sz="2000" spc="45">
                <a:latin typeface="Arial"/>
                <a:cs typeface="Arial"/>
              </a:rPr>
              <a:t>hod</a:t>
            </a:r>
            <a:r>
              <a:rPr dirty="0" sz="2050" spc="45"/>
              <a:t>: </a:t>
            </a:r>
            <a:r>
              <a:rPr dirty="0" sz="2000" spc="55">
                <a:latin typeface="Arial"/>
                <a:cs typeface="Arial"/>
              </a:rPr>
              <a:t>h</a:t>
            </a:r>
            <a:r>
              <a:rPr dirty="0" spc="55"/>
              <a:t>tt</a:t>
            </a:r>
            <a:r>
              <a:rPr dirty="0" sz="2000" spc="55">
                <a:latin typeface="Arial"/>
                <a:cs typeface="Arial"/>
              </a:rPr>
              <a:t>p</a:t>
            </a:r>
            <a:r>
              <a:rPr dirty="0" spc="55"/>
              <a:t>s</a:t>
            </a:r>
            <a:r>
              <a:rPr dirty="0" sz="2050" spc="55"/>
              <a:t>://</a:t>
            </a:r>
            <a:r>
              <a:rPr dirty="0" spc="55"/>
              <a:t>r</a:t>
            </a:r>
            <a:r>
              <a:rPr dirty="0" sz="2000" spc="55">
                <a:latin typeface="Arial"/>
                <a:cs typeface="Arial"/>
              </a:rPr>
              <a:t>e</a:t>
            </a:r>
            <a:r>
              <a:rPr dirty="0" spc="55"/>
              <a:t>s</a:t>
            </a:r>
            <a:r>
              <a:rPr dirty="0" sz="2000" spc="55">
                <a:latin typeface="Arial"/>
                <a:cs typeface="Arial"/>
              </a:rPr>
              <a:t>o</a:t>
            </a:r>
            <a:r>
              <a:rPr dirty="0" spc="55"/>
              <a:t>ur</a:t>
            </a:r>
            <a:r>
              <a:rPr dirty="0" sz="2000" spc="55">
                <a:latin typeface="Arial"/>
                <a:cs typeface="Arial"/>
              </a:rPr>
              <a:t>ce</a:t>
            </a:r>
            <a:r>
              <a:rPr dirty="0" spc="55"/>
              <a:t>s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mpi</a:t>
            </a:r>
            <a:r>
              <a:rPr dirty="0" sz="2050" spc="55"/>
              <a:t>-</a:t>
            </a:r>
            <a:r>
              <a:rPr dirty="0" sz="2000" spc="55">
                <a:latin typeface="Arial"/>
                <a:cs typeface="Arial"/>
              </a:rPr>
              <a:t>inf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mpg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de</a:t>
            </a:r>
            <a:r>
              <a:rPr dirty="0" sz="2050" spc="55"/>
              <a:t>/</a:t>
            </a:r>
            <a:r>
              <a:rPr dirty="0" spc="55"/>
              <a:t>t</a:t>
            </a:r>
            <a:r>
              <a:rPr dirty="0" sz="2000" spc="55">
                <a:latin typeface="Arial"/>
                <a:cs typeface="Arial"/>
              </a:rPr>
              <a:t>mo</a:t>
            </a:r>
            <a:r>
              <a:rPr dirty="0" sz="2050" spc="55"/>
              <a:t>/</a:t>
            </a:r>
            <a:r>
              <a:rPr dirty="0" sz="2000" spc="55">
                <a:latin typeface="Arial"/>
                <a:cs typeface="Arial"/>
              </a:rPr>
              <a:t>EG</a:t>
            </a:r>
            <a:r>
              <a:rPr dirty="0" spc="55"/>
              <a:t>05</a:t>
            </a:r>
            <a:r>
              <a:rPr dirty="0" sz="2050" spc="55"/>
              <a:t>_</a:t>
            </a:r>
            <a:r>
              <a:rPr dirty="0" sz="2000" spc="55">
                <a:latin typeface="Arial"/>
                <a:cs typeface="Arial"/>
              </a:rPr>
              <a:t>HDRT</a:t>
            </a:r>
            <a:r>
              <a:rPr dirty="0" spc="55"/>
              <a:t>ut</a:t>
            </a:r>
            <a:r>
              <a:rPr dirty="0" sz="2000" spc="55">
                <a:latin typeface="Arial"/>
                <a:cs typeface="Arial"/>
              </a:rPr>
              <a:t>o</a:t>
            </a:r>
            <a:r>
              <a:rPr dirty="0" spc="55"/>
              <a:t>r</a:t>
            </a:r>
            <a:r>
              <a:rPr dirty="0" sz="2000" spc="55">
                <a:latin typeface="Arial"/>
                <a:cs typeface="Arial"/>
              </a:rPr>
              <a:t>ial</a:t>
            </a:r>
            <a:r>
              <a:rPr dirty="0" sz="2050" spc="55"/>
              <a:t>_</a:t>
            </a:r>
            <a:r>
              <a:rPr dirty="0" sz="2000" spc="55">
                <a:latin typeface="Arial"/>
                <a:cs typeface="Arial"/>
              </a:rPr>
              <a:t>Comple</a:t>
            </a:r>
            <a:r>
              <a:rPr dirty="0" spc="55"/>
              <a:t>t</a:t>
            </a:r>
            <a:r>
              <a:rPr dirty="0" sz="2000" spc="55">
                <a:latin typeface="Arial"/>
                <a:cs typeface="Arial"/>
              </a:rPr>
              <a:t>e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pdf  </a:t>
            </a:r>
            <a:r>
              <a:rPr dirty="0" sz="2000" spc="70">
                <a:latin typeface="Arial"/>
                <a:cs typeface="Arial"/>
              </a:rPr>
              <a:t>Me</a:t>
            </a:r>
            <a:r>
              <a:rPr dirty="0" spc="70"/>
              <a:t>rt</a:t>
            </a:r>
            <a:r>
              <a:rPr dirty="0" sz="2000" spc="70">
                <a:latin typeface="Arial"/>
                <a:cs typeface="Arial"/>
              </a:rPr>
              <a:t>en</a:t>
            </a:r>
            <a:r>
              <a:rPr dirty="0" spc="70"/>
              <a:t>s </a:t>
            </a:r>
            <a:r>
              <a:rPr dirty="0" sz="2000" spc="90">
                <a:latin typeface="Arial"/>
                <a:cs typeface="Arial"/>
              </a:rPr>
              <a:t>f</a:t>
            </a:r>
            <a:r>
              <a:rPr dirty="0" spc="90"/>
              <a:t>us</a:t>
            </a:r>
            <a:r>
              <a:rPr dirty="0" sz="2000" spc="90">
                <a:latin typeface="Arial"/>
                <a:cs typeface="Arial"/>
              </a:rPr>
              <a:t>ion</a:t>
            </a:r>
            <a:r>
              <a:rPr dirty="0" sz="2050" spc="90"/>
              <a:t>: </a:t>
            </a:r>
            <a:r>
              <a:rPr dirty="0" sz="2000" spc="65">
                <a:latin typeface="Arial"/>
                <a:cs typeface="Arial"/>
              </a:rPr>
              <a:t>h</a:t>
            </a:r>
            <a:r>
              <a:rPr dirty="0" spc="65"/>
              <a:t>tt</a:t>
            </a:r>
            <a:r>
              <a:rPr dirty="0" sz="2000" spc="65">
                <a:latin typeface="Arial"/>
                <a:cs typeface="Arial"/>
              </a:rPr>
              <a:t>p</a:t>
            </a:r>
            <a:r>
              <a:rPr dirty="0" spc="65"/>
              <a:t>s</a:t>
            </a:r>
            <a:r>
              <a:rPr dirty="0" sz="2050" spc="65"/>
              <a:t>://</a:t>
            </a:r>
            <a:r>
              <a:rPr dirty="0" spc="65">
                <a:hlinkClick r:id="rId4"/>
              </a:rPr>
              <a:t>www</a:t>
            </a:r>
            <a:r>
              <a:rPr dirty="0" sz="2050" spc="65">
                <a:hlinkClick r:id="rId4"/>
              </a:rPr>
              <a:t>.</a:t>
            </a:r>
            <a:r>
              <a:rPr dirty="0" spc="65">
                <a:hlinkClick r:id="rId4"/>
              </a:rPr>
              <a:t>r</a:t>
            </a:r>
            <a:r>
              <a:rPr dirty="0" sz="2000" spc="65">
                <a:latin typeface="Arial"/>
                <a:cs typeface="Arial"/>
                <a:hlinkClick r:id="rId4"/>
              </a:rPr>
              <a:t>e</a:t>
            </a:r>
            <a:r>
              <a:rPr dirty="0" spc="65">
                <a:hlinkClick r:id="rId4"/>
              </a:rPr>
              <a:t>s</a:t>
            </a:r>
            <a:r>
              <a:rPr dirty="0" sz="2000" spc="65">
                <a:latin typeface="Arial"/>
                <a:cs typeface="Arial"/>
                <a:hlinkClick r:id="rId4"/>
              </a:rPr>
              <a:t>ea</a:t>
            </a:r>
            <a:r>
              <a:rPr dirty="0" spc="65">
                <a:hlinkClick r:id="rId4"/>
              </a:rPr>
              <a:t>r</a:t>
            </a:r>
            <a:r>
              <a:rPr dirty="0" sz="2000" spc="65">
                <a:latin typeface="Arial"/>
                <a:cs typeface="Arial"/>
                <a:hlinkClick r:id="rId4"/>
              </a:rPr>
              <a:t>chga</a:t>
            </a:r>
            <a:r>
              <a:rPr dirty="0" spc="65">
                <a:hlinkClick r:id="rId4"/>
              </a:rPr>
              <a:t>t</a:t>
            </a:r>
            <a:r>
              <a:rPr dirty="0" sz="2000" spc="65">
                <a:latin typeface="Arial"/>
                <a:cs typeface="Arial"/>
                <a:hlinkClick r:id="rId4"/>
              </a:rPr>
              <a:t>e</a:t>
            </a:r>
            <a:r>
              <a:rPr dirty="0" sz="2050" spc="65">
                <a:hlinkClick r:id="rId4"/>
              </a:rPr>
              <a:t>.</a:t>
            </a:r>
            <a:r>
              <a:rPr dirty="0" sz="2000" spc="65">
                <a:latin typeface="Arial"/>
                <a:cs typeface="Arial"/>
                <a:hlinkClick r:id="rId4"/>
              </a:rPr>
              <a:t>ne</a:t>
            </a:r>
            <a:r>
              <a:rPr dirty="0" spc="65">
                <a:hlinkClick r:id="rId4"/>
              </a:rPr>
              <a:t>t</a:t>
            </a:r>
            <a:r>
              <a:rPr dirty="0" sz="2050" spc="65">
                <a:hlinkClick r:id="rId4"/>
              </a:rPr>
              <a:t>/</a:t>
            </a:r>
            <a:r>
              <a:rPr dirty="0" sz="2000" spc="65">
                <a:latin typeface="Arial"/>
                <a:cs typeface="Arial"/>
                <a:hlinkClick r:id="rId4"/>
              </a:rPr>
              <a:t>p</a:t>
            </a:r>
            <a:r>
              <a:rPr dirty="0" spc="65">
                <a:hlinkClick r:id="rId4"/>
              </a:rPr>
              <a:t>u</a:t>
            </a:r>
            <a:r>
              <a:rPr dirty="0" sz="2000" spc="65">
                <a:latin typeface="Arial"/>
                <a:cs typeface="Arial"/>
                <a:hlinkClick r:id="rId4"/>
              </a:rPr>
              <a:t>blica</a:t>
            </a:r>
            <a:r>
              <a:rPr dirty="0" spc="65">
                <a:hlinkClick r:id="rId4"/>
              </a:rPr>
              <a:t>t</a:t>
            </a:r>
            <a:r>
              <a:rPr dirty="0" sz="2000" spc="65">
                <a:latin typeface="Arial"/>
                <a:cs typeface="Arial"/>
                <a:hlinkClick r:id="rId4"/>
              </a:rPr>
              <a:t>ion</a:t>
            </a:r>
            <a:r>
              <a:rPr dirty="0" sz="2050" spc="65">
                <a:hlinkClick r:id="rId4"/>
              </a:rPr>
              <a:t>/</a:t>
            </a:r>
            <a:r>
              <a:rPr dirty="0" spc="65">
                <a:hlinkClick r:id="rId4"/>
              </a:rPr>
              <a:t>4295602</a:t>
            </a:r>
            <a:r>
              <a:rPr dirty="0" sz="2050" spc="65">
                <a:hlinkClick r:id="rId4"/>
              </a:rPr>
              <a:t>_</a:t>
            </a:r>
            <a:r>
              <a:rPr dirty="0" sz="2000" spc="65">
                <a:latin typeface="Arial"/>
                <a:cs typeface="Arial"/>
                <a:hlinkClick r:id="rId4"/>
              </a:rPr>
              <a:t>E</a:t>
            </a:r>
            <a:r>
              <a:rPr dirty="0" spc="65">
                <a:hlinkClick r:id="rId4"/>
              </a:rPr>
              <a:t>x</a:t>
            </a:r>
            <a:r>
              <a:rPr dirty="0" sz="2000" spc="65">
                <a:latin typeface="Arial"/>
                <a:cs typeface="Arial"/>
                <a:hlinkClick r:id="rId4"/>
              </a:rPr>
              <a:t>po</a:t>
            </a:r>
            <a:r>
              <a:rPr dirty="0" spc="65">
                <a:hlinkClick r:id="rId4"/>
              </a:rPr>
              <a:t>sur</a:t>
            </a:r>
            <a:r>
              <a:rPr dirty="0" sz="2000" spc="65">
                <a:latin typeface="Arial"/>
                <a:cs typeface="Arial"/>
                <a:hlinkClick r:id="rId4"/>
              </a:rPr>
              <a:t>e</a:t>
            </a:r>
            <a:r>
              <a:rPr dirty="0" sz="2050" spc="65">
                <a:hlinkClick r:id="rId4"/>
              </a:rPr>
              <a:t>_</a:t>
            </a:r>
            <a:r>
              <a:rPr dirty="0" sz="2000" spc="65">
                <a:latin typeface="Arial"/>
                <a:cs typeface="Arial"/>
                <a:hlinkClick r:id="rId4"/>
              </a:rPr>
              <a:t>F</a:t>
            </a:r>
            <a:r>
              <a:rPr dirty="0" spc="65">
                <a:hlinkClick r:id="rId4"/>
              </a:rPr>
              <a:t>us</a:t>
            </a:r>
            <a:r>
              <a:rPr dirty="0" sz="2000" spc="65">
                <a:latin typeface="Arial"/>
                <a:cs typeface="Arial"/>
                <a:hlinkClick r:id="rId4"/>
              </a:rPr>
              <a:t>ion 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Reinha</a:t>
            </a:r>
            <a:r>
              <a:rPr dirty="0" spc="35"/>
              <a:t>r</a:t>
            </a:r>
            <a:r>
              <a:rPr dirty="0" sz="2000" spc="35">
                <a:latin typeface="Arial"/>
                <a:cs typeface="Arial"/>
              </a:rPr>
              <a:t>d </a:t>
            </a:r>
            <a:r>
              <a:rPr dirty="0" sz="2000" spc="45">
                <a:latin typeface="Arial"/>
                <a:cs typeface="Arial"/>
              </a:rPr>
              <a:t>Tonemap</a:t>
            </a:r>
            <a:r>
              <a:rPr dirty="0" sz="2050" spc="45"/>
              <a:t>:</a:t>
            </a:r>
            <a:r>
              <a:rPr dirty="0" sz="2050" spc="-120"/>
              <a:t> </a:t>
            </a:r>
            <a:r>
              <a:rPr dirty="0" sz="2000" spc="60">
                <a:latin typeface="Arial"/>
                <a:cs typeface="Arial"/>
              </a:rPr>
              <a:t>h</a:t>
            </a:r>
            <a:r>
              <a:rPr dirty="0" spc="60"/>
              <a:t>tt</a:t>
            </a:r>
            <a:r>
              <a:rPr dirty="0" sz="2000" spc="60">
                <a:latin typeface="Arial"/>
                <a:cs typeface="Arial"/>
              </a:rPr>
              <a:t>p</a:t>
            </a:r>
            <a:r>
              <a:rPr dirty="0" spc="60"/>
              <a:t>s</a:t>
            </a:r>
            <a:r>
              <a:rPr dirty="0" sz="2050" spc="60"/>
              <a:t>://</a:t>
            </a:r>
            <a:r>
              <a:rPr dirty="0" spc="60">
                <a:hlinkClick r:id="rId5"/>
              </a:rPr>
              <a:t>www</a:t>
            </a:r>
            <a:r>
              <a:rPr dirty="0" sz="2050" spc="60">
                <a:hlinkClick r:id="rId5"/>
              </a:rPr>
              <a:t>.</a:t>
            </a:r>
            <a:r>
              <a:rPr dirty="0" sz="2000" spc="60">
                <a:latin typeface="Arial"/>
                <a:cs typeface="Arial"/>
                <a:hlinkClick r:id="rId5"/>
              </a:rPr>
              <a:t>cl</a:t>
            </a:r>
            <a:r>
              <a:rPr dirty="0" sz="2050" spc="60">
                <a:hlinkClick r:id="rId5"/>
              </a:rPr>
              <a:t>.</a:t>
            </a:r>
            <a:r>
              <a:rPr dirty="0" sz="2000" spc="60">
                <a:latin typeface="Arial"/>
                <a:cs typeface="Arial"/>
                <a:hlinkClick r:id="rId5"/>
              </a:rPr>
              <a:t>cam</a:t>
            </a:r>
            <a:r>
              <a:rPr dirty="0" sz="2050" spc="60">
                <a:hlinkClick r:id="rId5"/>
              </a:rPr>
              <a:t>.</a:t>
            </a:r>
            <a:r>
              <a:rPr dirty="0" sz="2000" spc="60">
                <a:latin typeface="Arial"/>
                <a:cs typeface="Arial"/>
                <a:hlinkClick r:id="rId5"/>
              </a:rPr>
              <a:t>ac</a:t>
            </a:r>
            <a:r>
              <a:rPr dirty="0" sz="2050" spc="60">
                <a:hlinkClick r:id="rId5"/>
              </a:rPr>
              <a:t>.</a:t>
            </a:r>
            <a:r>
              <a:rPr dirty="0" spc="60">
                <a:hlinkClick r:id="rId5"/>
              </a:rPr>
              <a:t>u</a:t>
            </a:r>
            <a:r>
              <a:rPr dirty="0" sz="2000" spc="60">
                <a:latin typeface="Arial"/>
                <a:cs typeface="Arial"/>
                <a:hlinkClick r:id="rId5"/>
              </a:rPr>
              <a:t>k</a:t>
            </a:r>
            <a:r>
              <a:rPr dirty="0" sz="2050" spc="60">
                <a:hlinkClick r:id="rId5"/>
              </a:rPr>
              <a:t>/~</a:t>
            </a:r>
            <a:r>
              <a:rPr dirty="0" spc="60">
                <a:hlinkClick r:id="rId5"/>
              </a:rPr>
              <a:t>r</a:t>
            </a:r>
            <a:r>
              <a:rPr dirty="0" sz="2000" spc="60">
                <a:latin typeface="Arial"/>
                <a:cs typeface="Arial"/>
                <a:hlinkClick r:id="rId5"/>
              </a:rPr>
              <a:t>km</a:t>
            </a:r>
            <a:r>
              <a:rPr dirty="0" spc="60">
                <a:hlinkClick r:id="rId5"/>
              </a:rPr>
              <a:t>38</a:t>
            </a:r>
            <a:r>
              <a:rPr dirty="0" sz="2050" spc="60">
                <a:hlinkClick r:id="rId5"/>
              </a:rPr>
              <a:t>/</a:t>
            </a:r>
            <a:r>
              <a:rPr dirty="0" sz="2000" spc="60">
                <a:latin typeface="Arial"/>
                <a:cs typeface="Arial"/>
                <a:hlinkClick r:id="rId5"/>
              </a:rPr>
              <a:t>pdf</a:t>
            </a:r>
            <a:r>
              <a:rPr dirty="0" spc="60">
                <a:hlinkClick r:id="rId5"/>
              </a:rPr>
              <a:t>s</a:t>
            </a:r>
            <a:r>
              <a:rPr dirty="0" sz="2050" spc="60">
                <a:hlinkClick r:id="rId5"/>
              </a:rPr>
              <a:t>/</a:t>
            </a:r>
            <a:r>
              <a:rPr dirty="0" sz="2000" spc="60">
                <a:latin typeface="Arial"/>
                <a:cs typeface="Arial"/>
                <a:hlinkClick r:id="rId5"/>
              </a:rPr>
              <a:t>man</a:t>
            </a:r>
            <a:r>
              <a:rPr dirty="0" spc="60">
                <a:hlinkClick r:id="rId5"/>
              </a:rPr>
              <a:t>t</a:t>
            </a:r>
            <a:r>
              <a:rPr dirty="0" sz="2000" spc="60">
                <a:latin typeface="Arial"/>
                <a:cs typeface="Arial"/>
                <a:hlinkClick r:id="rId5"/>
              </a:rPr>
              <a:t>i</a:t>
            </a:r>
            <a:r>
              <a:rPr dirty="0" spc="60">
                <a:hlinkClick r:id="rId5"/>
              </a:rPr>
              <a:t>u</a:t>
            </a:r>
            <a:r>
              <a:rPr dirty="0" sz="2000" spc="60">
                <a:latin typeface="Arial"/>
                <a:cs typeface="Arial"/>
                <a:hlinkClick r:id="rId5"/>
              </a:rPr>
              <a:t>k</a:t>
            </a:r>
            <a:r>
              <a:rPr dirty="0" spc="60">
                <a:hlinkClick r:id="rId5"/>
              </a:rPr>
              <a:t>08</a:t>
            </a:r>
            <a:r>
              <a:rPr dirty="0" sz="2000" spc="60">
                <a:latin typeface="Arial"/>
                <a:cs typeface="Arial"/>
                <a:hlinkClick r:id="rId5"/>
              </a:rPr>
              <a:t>da</a:t>
            </a:r>
            <a:r>
              <a:rPr dirty="0" spc="60">
                <a:hlinkClick r:id="rId5"/>
              </a:rPr>
              <a:t>t</a:t>
            </a:r>
            <a:r>
              <a:rPr dirty="0" sz="2000" spc="60">
                <a:latin typeface="Arial"/>
                <a:cs typeface="Arial"/>
                <a:hlinkClick r:id="rId5"/>
              </a:rPr>
              <a:t>m</a:t>
            </a:r>
            <a:r>
              <a:rPr dirty="0" sz="2050" spc="60">
                <a:hlinkClick r:id="rId5"/>
              </a:rPr>
              <a:t>.</a:t>
            </a:r>
            <a:r>
              <a:rPr dirty="0" sz="2000" spc="60">
                <a:latin typeface="Arial"/>
                <a:cs typeface="Arial"/>
                <a:hlinkClick r:id="rId5"/>
              </a:rPr>
              <a:t>pdf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 spc="55">
                <a:latin typeface="Arial"/>
                <a:cs typeface="Arial"/>
              </a:rPr>
              <a:t>h</a:t>
            </a:r>
            <a:r>
              <a:rPr dirty="0" spc="55"/>
              <a:t>tt</a:t>
            </a:r>
            <a:r>
              <a:rPr dirty="0" sz="2000" spc="55">
                <a:latin typeface="Arial"/>
                <a:cs typeface="Arial"/>
              </a:rPr>
              <a:t>p</a:t>
            </a:r>
            <a:r>
              <a:rPr dirty="0" spc="55"/>
              <a:t>s</a:t>
            </a:r>
            <a:r>
              <a:rPr dirty="0" sz="2050" spc="55"/>
              <a:t>://</a:t>
            </a:r>
            <a:r>
              <a:rPr dirty="0" spc="55"/>
              <a:t>r</a:t>
            </a:r>
            <a:r>
              <a:rPr dirty="0" sz="2000" spc="55">
                <a:latin typeface="Arial"/>
                <a:cs typeface="Arial"/>
              </a:rPr>
              <a:t>e</a:t>
            </a:r>
            <a:r>
              <a:rPr dirty="0" spc="55"/>
              <a:t>s</a:t>
            </a:r>
            <a:r>
              <a:rPr dirty="0" sz="2000" spc="55">
                <a:latin typeface="Arial"/>
                <a:cs typeface="Arial"/>
              </a:rPr>
              <a:t>o</a:t>
            </a:r>
            <a:r>
              <a:rPr dirty="0" spc="55"/>
              <a:t>ur</a:t>
            </a:r>
            <a:r>
              <a:rPr dirty="0" sz="2000" spc="55">
                <a:latin typeface="Arial"/>
                <a:cs typeface="Arial"/>
              </a:rPr>
              <a:t>ce</a:t>
            </a:r>
            <a:r>
              <a:rPr dirty="0" spc="55"/>
              <a:t>s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mpi</a:t>
            </a:r>
            <a:r>
              <a:rPr dirty="0" sz="2050" spc="55"/>
              <a:t>-</a:t>
            </a:r>
            <a:r>
              <a:rPr dirty="0" sz="2000" spc="55">
                <a:latin typeface="Arial"/>
                <a:cs typeface="Arial"/>
              </a:rPr>
              <a:t>inf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mpg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de</a:t>
            </a:r>
            <a:r>
              <a:rPr dirty="0" sz="2050" spc="55"/>
              <a:t>/</a:t>
            </a:r>
            <a:r>
              <a:rPr dirty="0" spc="55"/>
              <a:t>t</a:t>
            </a:r>
            <a:r>
              <a:rPr dirty="0" sz="2000" spc="55">
                <a:latin typeface="Arial"/>
                <a:cs typeface="Arial"/>
              </a:rPr>
              <a:t>mo</a:t>
            </a:r>
            <a:r>
              <a:rPr dirty="0" sz="2050" spc="55"/>
              <a:t>/</a:t>
            </a:r>
            <a:r>
              <a:rPr dirty="0" sz="2000" spc="55">
                <a:latin typeface="Arial"/>
                <a:cs typeface="Arial"/>
              </a:rPr>
              <a:t>EG</a:t>
            </a:r>
            <a:r>
              <a:rPr dirty="0" spc="55"/>
              <a:t>05</a:t>
            </a:r>
            <a:r>
              <a:rPr dirty="0" sz="2050" spc="55"/>
              <a:t>_</a:t>
            </a:r>
            <a:r>
              <a:rPr dirty="0" sz="2000" spc="55">
                <a:latin typeface="Arial"/>
                <a:cs typeface="Arial"/>
              </a:rPr>
              <a:t>HDRT</a:t>
            </a:r>
            <a:r>
              <a:rPr dirty="0" spc="55"/>
              <a:t>ut</a:t>
            </a:r>
            <a:r>
              <a:rPr dirty="0" sz="2000" spc="55">
                <a:latin typeface="Arial"/>
                <a:cs typeface="Arial"/>
              </a:rPr>
              <a:t>o</a:t>
            </a:r>
            <a:r>
              <a:rPr dirty="0" spc="55"/>
              <a:t>r</a:t>
            </a:r>
            <a:r>
              <a:rPr dirty="0" sz="2000" spc="55">
                <a:latin typeface="Arial"/>
                <a:cs typeface="Arial"/>
              </a:rPr>
              <a:t>ial</a:t>
            </a:r>
            <a:r>
              <a:rPr dirty="0" sz="2050" spc="55"/>
              <a:t>_</a:t>
            </a:r>
            <a:r>
              <a:rPr dirty="0" sz="2000" spc="55">
                <a:latin typeface="Arial"/>
                <a:cs typeface="Arial"/>
              </a:rPr>
              <a:t>Comple</a:t>
            </a:r>
            <a:r>
              <a:rPr dirty="0" spc="55"/>
              <a:t>t</a:t>
            </a:r>
            <a:r>
              <a:rPr dirty="0" sz="2000" spc="55">
                <a:latin typeface="Arial"/>
                <a:cs typeface="Arial"/>
              </a:rPr>
              <a:t>e</a:t>
            </a:r>
            <a:r>
              <a:rPr dirty="0" sz="2050" spc="55"/>
              <a:t>.</a:t>
            </a:r>
            <a:r>
              <a:rPr dirty="0" sz="2000" spc="55">
                <a:latin typeface="Arial"/>
                <a:cs typeface="Arial"/>
              </a:rPr>
              <a:t>pdf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105348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699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162306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6230600" y="0"/>
                </a:lnTo>
                <a:lnTo>
                  <a:pt x="16230600" y="822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1470" y="4731453"/>
            <a:ext cx="6465570" cy="852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400" spc="1530">
                <a:solidFill>
                  <a:srgbClr val="171717"/>
                </a:solidFill>
              </a:rPr>
              <a:t>THANK</a:t>
            </a:r>
            <a:r>
              <a:rPr dirty="0" sz="5400" spc="275">
                <a:solidFill>
                  <a:srgbClr val="171717"/>
                </a:solidFill>
              </a:rPr>
              <a:t> </a:t>
            </a:r>
            <a:r>
              <a:rPr dirty="0" sz="5400" spc="1025">
                <a:solidFill>
                  <a:srgbClr val="171717"/>
                </a:solidFill>
              </a:rPr>
              <a:t>YOU</a:t>
            </a:r>
            <a:r>
              <a:rPr dirty="0" sz="5350" spc="1025" b="0">
                <a:solidFill>
                  <a:srgbClr val="171717"/>
                </a:solidFill>
                <a:latin typeface="Noto Sans Devanagari XCn Lt"/>
                <a:cs typeface="Noto Sans Devanagari XCn Lt"/>
              </a:rPr>
              <a:t>!!!</a:t>
            </a:r>
            <a:endParaRPr sz="5350">
              <a:latin typeface="Noto Sans Devanagari XCn Lt"/>
              <a:cs typeface="Noto Sans Devanagari XCn 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105348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5536" y="3766474"/>
            <a:ext cx="3902075" cy="1162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450" spc="2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450" spc="44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7250" spc="6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25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50" spc="3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45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450" spc="19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2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12775" marR="5080" indent="-600710">
              <a:lnSpc>
                <a:spcPct val="125899"/>
              </a:lnSpc>
              <a:spcBef>
                <a:spcPts val="90"/>
              </a:spcBef>
            </a:pPr>
            <a:r>
              <a:rPr dirty="0" spc="55"/>
              <a:t>Gene</a:t>
            </a:r>
            <a:r>
              <a:rPr dirty="0" sz="2700" spc="55">
                <a:latin typeface="Trebuchet MS"/>
                <a:cs typeface="Trebuchet MS"/>
              </a:rPr>
              <a:t>r</a:t>
            </a:r>
            <a:r>
              <a:rPr dirty="0" spc="55"/>
              <a:t>a</a:t>
            </a:r>
            <a:r>
              <a:rPr dirty="0" sz="2700" spc="55">
                <a:latin typeface="Trebuchet MS"/>
                <a:cs typeface="Trebuchet MS"/>
              </a:rPr>
              <a:t>t</a:t>
            </a:r>
            <a:r>
              <a:rPr dirty="0" spc="55"/>
              <a:t>ing </a:t>
            </a:r>
            <a:r>
              <a:rPr dirty="0" spc="20"/>
              <a:t>HDR </a:t>
            </a:r>
            <a:r>
              <a:rPr dirty="0" spc="65"/>
              <a:t>image </a:t>
            </a:r>
            <a:r>
              <a:rPr dirty="0" spc="170"/>
              <a:t>f</a:t>
            </a:r>
            <a:r>
              <a:rPr dirty="0" sz="2700" spc="170">
                <a:latin typeface="Trebuchet MS"/>
                <a:cs typeface="Trebuchet MS"/>
              </a:rPr>
              <a:t>r</a:t>
            </a:r>
            <a:r>
              <a:rPr dirty="0" spc="170"/>
              <a:t>om </a:t>
            </a:r>
            <a:r>
              <a:rPr dirty="0" spc="-5"/>
              <a:t>a </a:t>
            </a:r>
            <a:r>
              <a:rPr dirty="0" sz="2700" spc="95">
                <a:latin typeface="Trebuchet MS"/>
                <a:cs typeface="Trebuchet MS"/>
              </a:rPr>
              <a:t>s</a:t>
            </a:r>
            <a:r>
              <a:rPr dirty="0" spc="95"/>
              <a:t>eq</a:t>
            </a:r>
            <a:r>
              <a:rPr dirty="0" sz="2700" spc="95">
                <a:latin typeface="Trebuchet MS"/>
                <a:cs typeface="Trebuchet MS"/>
              </a:rPr>
              <a:t>u</a:t>
            </a:r>
            <a:r>
              <a:rPr dirty="0" spc="95"/>
              <a:t>ence </a:t>
            </a:r>
            <a:r>
              <a:rPr dirty="0" spc="170"/>
              <a:t>of</a:t>
            </a:r>
            <a:r>
              <a:rPr dirty="0" spc="-480"/>
              <a:t> </a:t>
            </a:r>
            <a:r>
              <a:rPr dirty="0" spc="130"/>
              <a:t>m</a:t>
            </a:r>
            <a:r>
              <a:rPr dirty="0" sz="2700" spc="130">
                <a:latin typeface="Trebuchet MS"/>
                <a:cs typeface="Trebuchet MS"/>
              </a:rPr>
              <a:t>u</a:t>
            </a:r>
            <a:r>
              <a:rPr dirty="0" spc="130"/>
              <a:t>l</a:t>
            </a:r>
            <a:r>
              <a:rPr dirty="0" sz="2700" spc="130">
                <a:latin typeface="Trebuchet MS"/>
                <a:cs typeface="Trebuchet MS"/>
              </a:rPr>
              <a:t>t</a:t>
            </a:r>
            <a:r>
              <a:rPr dirty="0" spc="130"/>
              <a:t>i</a:t>
            </a:r>
            <a:r>
              <a:rPr dirty="0" sz="2500" spc="130">
                <a:latin typeface="Trebuchet MS"/>
                <a:cs typeface="Trebuchet MS"/>
              </a:rPr>
              <a:t>-</a:t>
            </a:r>
            <a:r>
              <a:rPr dirty="0" spc="130"/>
              <a:t>e</a:t>
            </a:r>
            <a:r>
              <a:rPr dirty="0" sz="2700" spc="130">
                <a:latin typeface="Trebuchet MS"/>
                <a:cs typeface="Trebuchet MS"/>
              </a:rPr>
              <a:t>x</a:t>
            </a:r>
            <a:r>
              <a:rPr dirty="0" spc="130"/>
              <a:t>po</a:t>
            </a:r>
            <a:r>
              <a:rPr dirty="0" sz="2700" spc="130">
                <a:latin typeface="Trebuchet MS"/>
                <a:cs typeface="Trebuchet MS"/>
              </a:rPr>
              <a:t>sur</a:t>
            </a:r>
            <a:r>
              <a:rPr dirty="0" spc="130"/>
              <a:t>e  </a:t>
            </a:r>
            <a:r>
              <a:rPr dirty="0" sz="2700" spc="125">
                <a:latin typeface="Trebuchet MS"/>
                <a:cs typeface="Trebuchet MS"/>
              </a:rPr>
              <a:t>s</a:t>
            </a:r>
            <a:r>
              <a:rPr dirty="0" spc="125"/>
              <a:t>ho</a:t>
            </a:r>
            <a:r>
              <a:rPr dirty="0" sz="2700" spc="125">
                <a:latin typeface="Trebuchet MS"/>
                <a:cs typeface="Trebuchet MS"/>
              </a:rPr>
              <a:t>ts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z="2700" spc="125">
                <a:latin typeface="Trebuchet MS"/>
                <a:cs typeface="Trebuchet MS"/>
              </a:rPr>
              <a:t>us</a:t>
            </a:r>
            <a:r>
              <a:rPr dirty="0" spc="125"/>
              <a:t>ing</a:t>
            </a:r>
            <a:r>
              <a:rPr dirty="0" spc="-10"/>
              <a:t> </a:t>
            </a:r>
            <a:r>
              <a:rPr dirty="0" spc="105"/>
              <a:t>diffe</a:t>
            </a:r>
            <a:r>
              <a:rPr dirty="0" sz="2700" spc="105">
                <a:latin typeface="Trebuchet MS"/>
                <a:cs typeface="Trebuchet MS"/>
              </a:rPr>
              <a:t>r</a:t>
            </a:r>
            <a:r>
              <a:rPr dirty="0" spc="105"/>
              <a:t>en</a:t>
            </a:r>
            <a:r>
              <a:rPr dirty="0" sz="2700" spc="105">
                <a:latin typeface="Trebuchet MS"/>
                <a:cs typeface="Trebuchet MS"/>
              </a:rPr>
              <a:t>t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pc="110"/>
              <a:t>me</a:t>
            </a:r>
            <a:r>
              <a:rPr dirty="0" sz="2700" spc="110">
                <a:latin typeface="Trebuchet MS"/>
                <a:cs typeface="Trebuchet MS"/>
              </a:rPr>
              <a:t>t</a:t>
            </a:r>
            <a:r>
              <a:rPr dirty="0" spc="110"/>
              <a:t>hod</a:t>
            </a:r>
            <a:r>
              <a:rPr dirty="0" sz="2700" spc="110">
                <a:latin typeface="Trebuchet MS"/>
                <a:cs typeface="Trebuchet MS"/>
              </a:rPr>
              <a:t>s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pc="90"/>
              <a:t>and</a:t>
            </a:r>
            <a:r>
              <a:rPr dirty="0" spc="-5"/>
              <a:t> </a:t>
            </a:r>
            <a:r>
              <a:rPr dirty="0" spc="65"/>
              <a:t>e</a:t>
            </a:r>
            <a:r>
              <a:rPr dirty="0" sz="2700" spc="65">
                <a:latin typeface="Trebuchet MS"/>
                <a:cs typeface="Trebuchet MS"/>
              </a:rPr>
              <a:t>v</a:t>
            </a:r>
            <a:r>
              <a:rPr dirty="0" spc="65"/>
              <a:t>al</a:t>
            </a:r>
            <a:r>
              <a:rPr dirty="0" sz="2700" spc="65">
                <a:latin typeface="Trebuchet MS"/>
                <a:cs typeface="Trebuchet MS"/>
              </a:rPr>
              <a:t>u</a:t>
            </a:r>
            <a:r>
              <a:rPr dirty="0" spc="65"/>
              <a:t>a</a:t>
            </a:r>
            <a:r>
              <a:rPr dirty="0" sz="2700" spc="65">
                <a:latin typeface="Trebuchet MS"/>
                <a:cs typeface="Trebuchet MS"/>
              </a:rPr>
              <a:t>t</a:t>
            </a:r>
            <a:r>
              <a:rPr dirty="0" spc="65"/>
              <a:t>ing</a:t>
            </a:r>
            <a:r>
              <a:rPr dirty="0" spc="-10"/>
              <a:t> </a:t>
            </a:r>
            <a:r>
              <a:rPr dirty="0" sz="2700" spc="75">
                <a:latin typeface="Trebuchet MS"/>
                <a:cs typeface="Trebuchet MS"/>
              </a:rPr>
              <a:t>t</a:t>
            </a:r>
            <a:r>
              <a:rPr dirty="0" spc="75"/>
              <a:t>hem</a:t>
            </a:r>
            <a:r>
              <a:rPr dirty="0" sz="2500" spc="75"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77411" y="655715"/>
            <a:ext cx="379095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254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150" spc="26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105348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2590" y="3198235"/>
            <a:ext cx="10563239" cy="6153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4780" y="972424"/>
            <a:ext cx="5419090" cy="1162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85"/>
              <a:t>SDR </a:t>
            </a:r>
            <a:r>
              <a:rPr dirty="0" sz="7250" spc="480">
                <a:latin typeface="Trebuchet MS"/>
                <a:cs typeface="Trebuchet MS"/>
              </a:rPr>
              <a:t>vs</a:t>
            </a:r>
            <a:r>
              <a:rPr dirty="0" sz="7250" spc="-204">
                <a:latin typeface="Trebuchet MS"/>
                <a:cs typeface="Trebuchet MS"/>
              </a:rPr>
              <a:t> </a:t>
            </a:r>
            <a:r>
              <a:rPr dirty="0" spc="40"/>
              <a:t>HDR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9745" y="2647952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9745" y="5362577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84850" y="2336860"/>
            <a:ext cx="12275185" cy="5454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>
              <a:lnSpc>
                <a:spcPct val="125000"/>
              </a:lnSpc>
              <a:spcBef>
                <a:spcPts val="95"/>
              </a:spcBef>
            </a:pP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HDR</a:t>
            </a: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6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namic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namic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impl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ange  </a:t>
            </a:r>
            <a:r>
              <a:rPr dirty="0" sz="2850" spc="17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70">
                <a:solidFill>
                  <a:srgbClr val="FFFFFF"/>
                </a:solidFill>
                <a:latin typeface="Arial"/>
                <a:cs typeface="Arial"/>
              </a:rPr>
              <a:t>ligh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hin 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pho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8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ut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ano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600" spc="1190">
                <a:solidFill>
                  <a:srgbClr val="FFFFFF"/>
                </a:solidFill>
                <a:latin typeface="Trebuchet MS"/>
                <a:cs typeface="Trebuchet MS"/>
              </a:rPr>
              <a:t>— </a:t>
            </a:r>
            <a:r>
              <a:rPr dirty="0" sz="2850" spc="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5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mea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17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ligh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17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175">
                <a:solidFill>
                  <a:srgbClr val="FFFFFF"/>
                </a:solidFill>
                <a:latin typeface="Arial"/>
                <a:cs typeface="Arial"/>
              </a:rPr>
              <a:t>om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highligh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hado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50">
              <a:latin typeface="Trebuchet MS"/>
              <a:cs typeface="Trebuchet MS"/>
            </a:endParaRPr>
          </a:p>
          <a:p>
            <a:pPr algn="just" marL="12700" marR="5080">
              <a:lnSpc>
                <a:spcPct val="125000"/>
              </a:lnSpc>
            </a:pP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highe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namic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ange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ur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came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pho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150">
                <a:solidFill>
                  <a:srgbClr val="FFFFFF"/>
                </a:solidFill>
                <a:latin typeface="Arial"/>
                <a:cs typeface="Arial"/>
              </a:rPr>
              <a:t>ill  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compa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4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11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ll </a:t>
            </a: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ail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13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125">
                <a:solidFill>
                  <a:srgbClr val="FFFFFF"/>
                </a:solidFill>
                <a:latin typeface="Arial"/>
                <a:cs typeface="Arial"/>
              </a:rPr>
              <a:t>hado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ws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migh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rw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appea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ll </a:t>
            </a: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70">
                <a:solidFill>
                  <a:srgbClr val="FFFFFF"/>
                </a:solidFill>
                <a:latin typeface="Arial"/>
                <a:cs typeface="Arial"/>
              </a:rPr>
              <a:t>ee 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90">
                <a:solidFill>
                  <a:srgbClr val="FFFFFF"/>
                </a:solidFill>
                <a:latin typeface="Arial"/>
                <a:cs typeface="Arial"/>
              </a:rPr>
              <a:t>ail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850" spc="13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2850" spc="100">
                <a:solidFill>
                  <a:srgbClr val="FFFFFF"/>
                </a:solidFill>
                <a:latin typeface="Arial"/>
                <a:cs typeface="Arial"/>
              </a:rPr>
              <a:t>highligh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migh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rw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hed 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ut w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50" spc="-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3498" y="1207898"/>
            <a:ext cx="175006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45"/>
              <a:t>HDR</a:t>
            </a:r>
            <a:r>
              <a:rPr dirty="0" sz="5200" spc="-185"/>
              <a:t> </a:t>
            </a:r>
            <a:r>
              <a:rPr dirty="0" sz="5200" spc="-65"/>
              <a:t>: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0"/>
            <a:ext cx="15268575" cy="10287000"/>
          </a:xfrm>
          <a:custGeom>
            <a:avLst/>
            <a:gdLst/>
            <a:ahLst/>
            <a:cxnLst/>
            <a:rect l="l" t="t" r="r" b="b"/>
            <a:pathLst>
              <a:path w="15268575" h="10287000">
                <a:moveTo>
                  <a:pt x="1526857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5268575" y="0"/>
                </a:lnTo>
                <a:lnTo>
                  <a:pt x="15268575" y="1028700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9234" y="1670907"/>
            <a:ext cx="9509760" cy="1162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35"/>
              <a:t>T</a:t>
            </a:r>
            <a:r>
              <a:rPr dirty="0" sz="7250" spc="235">
                <a:latin typeface="Trebuchet MS"/>
                <a:cs typeface="Trebuchet MS"/>
              </a:rPr>
              <a:t>y</a:t>
            </a:r>
            <a:r>
              <a:rPr dirty="0" spc="235"/>
              <a:t>pe </a:t>
            </a:r>
            <a:r>
              <a:rPr dirty="0" spc="434"/>
              <a:t>of </a:t>
            </a:r>
            <a:r>
              <a:rPr dirty="0" spc="40"/>
              <a:t>HDR</a:t>
            </a:r>
            <a:r>
              <a:rPr dirty="0" spc="-1165"/>
              <a:t> </a:t>
            </a:r>
            <a:r>
              <a:rPr dirty="0" spc="229"/>
              <a:t>Imaging</a:t>
            </a:r>
            <a:endParaRPr sz="72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105348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62606" y="4067052"/>
            <a:ext cx="5384800" cy="16954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14"/>
              </a:spcBef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400" spc="509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dirty="0" sz="2850" spc="31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2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14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850" spc="1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17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2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-2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Arial"/>
              <a:cs typeface="Arial"/>
            </a:endParaRPr>
          </a:p>
          <a:p>
            <a:pPr marL="12700" marR="664210">
              <a:lnSpc>
                <a:spcPct val="125000"/>
              </a:lnSpc>
              <a:spcBef>
                <a:spcPts val="5"/>
              </a:spcBef>
            </a:pP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ence </a:t>
            </a:r>
            <a:r>
              <a:rPr dirty="0" sz="1900" spc="12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-3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9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9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90">
                <a:solidFill>
                  <a:srgbClr val="FFFFFF"/>
                </a:solidFill>
                <a:latin typeface="Arial"/>
                <a:cs typeface="Arial"/>
              </a:rPr>
              <a:t>iple </a:t>
            </a: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900" spc="-15">
                <a:solidFill>
                  <a:srgbClr val="FFFFFF"/>
                </a:solidFill>
                <a:latin typeface="Arial"/>
                <a:cs typeface="Arial"/>
              </a:rPr>
              <a:t>LDR  </a:t>
            </a:r>
            <a:r>
              <a:rPr dirty="0" sz="1900" spc="60">
                <a:solidFill>
                  <a:srgbClr val="FFFFFF"/>
                </a:solidFill>
                <a:latin typeface="Arial"/>
                <a:cs typeface="Arial"/>
              </a:rPr>
              <a:t>iamge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50" spc="6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6036" y="4067052"/>
            <a:ext cx="5652770" cy="45046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400" spc="509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dirty="0" sz="2850" spc="-20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2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850" spc="1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850" spc="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50" spc="-17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2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-2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Arial"/>
              <a:cs typeface="Arial"/>
            </a:endParaRPr>
          </a:p>
          <a:p>
            <a:pPr marL="491490" marR="329565">
              <a:lnSpc>
                <a:spcPct val="125000"/>
              </a:lnSpc>
              <a:spcBef>
                <a:spcPts val="5"/>
              </a:spcBef>
            </a:pP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ingle </a:t>
            </a:r>
            <a:r>
              <a:rPr dirty="0" sz="1900" spc="-15">
                <a:solidFill>
                  <a:srgbClr val="FFFFFF"/>
                </a:solidFill>
                <a:latin typeface="Arial"/>
                <a:cs typeface="Arial"/>
              </a:rPr>
              <a:t>LDR 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2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900" spc="8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 spc="8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19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3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Arial"/>
                <a:cs typeface="Arial"/>
              </a:rPr>
              <a:t>HDR  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491490" marR="307340">
              <a:lnSpc>
                <a:spcPct val="125000"/>
              </a:lnSpc>
              <a:spcBef>
                <a:spcPts val="5"/>
              </a:spcBef>
            </a:pPr>
            <a:r>
              <a:rPr dirty="0" sz="1900" spc="10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900" spc="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900" spc="100">
                <a:solidFill>
                  <a:srgbClr val="FFFFFF"/>
                </a:solidFill>
                <a:latin typeface="Arial"/>
                <a:cs typeface="Arial"/>
              </a:rPr>
              <a:t>ill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1900" spc="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110">
                <a:solidFill>
                  <a:srgbClr val="FFFFFF"/>
                </a:solidFill>
                <a:latin typeface="Arial"/>
                <a:cs typeface="Arial"/>
              </a:rPr>
              <a:t>ch  </a:t>
            </a:r>
            <a:r>
              <a:rPr dirty="0" sz="1900" spc="6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60">
                <a:solidFill>
                  <a:srgbClr val="FFFFFF"/>
                </a:solidFill>
                <a:latin typeface="Arial"/>
                <a:cs typeface="Arial"/>
              </a:rPr>
              <a:t>ail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900" spc="40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4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190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2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nde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50" spc="8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dirty="0" sz="190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900" spc="8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50" spc="7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egion</a:t>
            </a:r>
            <a:r>
              <a:rPr dirty="0" sz="1750" spc="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marL="361950" marR="763270">
              <a:lnSpc>
                <a:spcPct val="125000"/>
              </a:lnSpc>
              <a:spcBef>
                <a:spcPts val="1385"/>
              </a:spcBef>
            </a:pPr>
            <a:r>
              <a:rPr dirty="0" sz="1900" spc="95">
                <a:solidFill>
                  <a:srgbClr val="FFFFFF"/>
                </a:solidFill>
                <a:latin typeface="Arial"/>
                <a:cs typeface="Arial"/>
              </a:rPr>
              <a:t>Wi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9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9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900" spc="4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r>
              <a:rPr dirty="0" sz="1750" spc="6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75">
                <a:solidFill>
                  <a:srgbClr val="FFFFFF"/>
                </a:solidFill>
                <a:latin typeface="Arial"/>
                <a:cs typeface="Arial"/>
              </a:rPr>
              <a:t>ingle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Arial"/>
                <a:cs typeface="Arial"/>
              </a:rPr>
              <a:t>HDR 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900" spc="6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aking </a:t>
            </a:r>
            <a:r>
              <a:rPr dirty="0" sz="19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1750" spc="3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6058" y="7281063"/>
            <a:ext cx="4326255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7690" marR="5080" indent="-555625">
              <a:lnSpc>
                <a:spcPct val="125000"/>
              </a:lnSpc>
              <a:spcBef>
                <a:spcPts val="100"/>
              </a:spcBef>
            </a:pPr>
            <a:r>
              <a:rPr dirty="0" sz="2500" spc="11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dirty="0" sz="24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00" spc="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5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55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dirty="0" sz="2450" spc="5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2500" spc="110">
                <a:solidFill>
                  <a:srgbClr val="FFFFFF"/>
                </a:solidFill>
                <a:latin typeface="Arial"/>
                <a:cs typeface="Arial"/>
              </a:rPr>
              <a:t>foc</a:t>
            </a:r>
            <a:r>
              <a:rPr dirty="0" sz="2450" spc="11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500" spc="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5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5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500" spc="10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5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00" spc="10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105">
                <a:solidFill>
                  <a:srgbClr val="FFFFFF"/>
                </a:solidFill>
                <a:latin typeface="Arial"/>
                <a:cs typeface="Arial"/>
              </a:rPr>
              <a:t>i  </a:t>
            </a:r>
            <a:r>
              <a:rPr dirty="0" sz="2500" spc="4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dirty="0" sz="2500">
                <a:solidFill>
                  <a:srgbClr val="FFFFFF"/>
                </a:solidFill>
                <a:latin typeface="Arial"/>
                <a:cs typeface="Arial"/>
              </a:rPr>
              <a:t>HDR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500" spc="10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24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00" spc="10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500" spc="9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50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85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50">
              <a:latin typeface="Trebuchet MS"/>
              <a:cs typeface="Trebuchet MS"/>
            </a:endParaRPr>
          </a:p>
          <a:p>
            <a:pPr marL="2820035">
              <a:lnSpc>
                <a:spcPct val="100000"/>
              </a:lnSpc>
              <a:spcBef>
                <a:spcPts val="750"/>
              </a:spcBef>
            </a:pPr>
            <a:r>
              <a:rPr dirty="0" sz="2500" spc="6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50" spc="65">
                <a:solidFill>
                  <a:srgbClr val="FFFFFF"/>
                </a:solidFill>
                <a:latin typeface="Trebuchet MS"/>
                <a:cs typeface="Trebuchet MS"/>
              </a:rPr>
              <a:t>urt</a:t>
            </a:r>
            <a:r>
              <a:rPr dirty="0" sz="2500" spc="6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24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....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0869" y="2085325"/>
            <a:ext cx="14744699" cy="6115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0"/>
            <a:ext cx="15268575" cy="10287000"/>
          </a:xfrm>
          <a:custGeom>
            <a:avLst/>
            <a:gdLst/>
            <a:ahLst/>
            <a:cxnLst/>
            <a:rect l="l" t="t" r="r" b="b"/>
            <a:pathLst>
              <a:path w="15268575" h="10287000">
                <a:moveTo>
                  <a:pt x="0" y="0"/>
                </a:moveTo>
                <a:lnTo>
                  <a:pt x="15268575" y="0"/>
                </a:lnTo>
                <a:lnTo>
                  <a:pt x="152685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1894" y="1406130"/>
            <a:ext cx="10258425" cy="2141855"/>
          </a:xfrm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marL="12700" marR="5080" indent="560070">
              <a:lnSpc>
                <a:spcPts val="7720"/>
              </a:lnSpc>
              <a:spcBef>
                <a:spcPts val="1380"/>
              </a:spcBef>
            </a:pPr>
            <a:r>
              <a:rPr dirty="0" spc="204"/>
              <a:t>C</a:t>
            </a:r>
            <a:r>
              <a:rPr dirty="0" spc="415"/>
              <a:t>h</a:t>
            </a:r>
            <a:r>
              <a:rPr dirty="0" spc="-5"/>
              <a:t>a</a:t>
            </a:r>
            <a:r>
              <a:rPr dirty="0" spc="575"/>
              <a:t>ll</a:t>
            </a:r>
            <a:r>
              <a:rPr dirty="0" spc="15"/>
              <a:t>e</a:t>
            </a:r>
            <a:r>
              <a:rPr dirty="0" spc="385"/>
              <a:t>n</a:t>
            </a:r>
            <a:r>
              <a:rPr dirty="0" spc="-55"/>
              <a:t>g</a:t>
            </a:r>
            <a:r>
              <a:rPr dirty="0" spc="15"/>
              <a:t>e</a:t>
            </a:r>
            <a:r>
              <a:rPr dirty="0" sz="7250" spc="615">
                <a:latin typeface="Trebuchet MS"/>
                <a:cs typeface="Trebuchet MS"/>
              </a:rPr>
              <a:t>s</a:t>
            </a:r>
            <a:r>
              <a:rPr dirty="0" sz="7250" spc="-265">
                <a:latin typeface="Trebuchet MS"/>
                <a:cs typeface="Trebuchet MS"/>
              </a:rPr>
              <a:t> </a:t>
            </a:r>
            <a:r>
              <a:rPr dirty="0" spc="415"/>
              <a:t>i</a:t>
            </a:r>
            <a:r>
              <a:rPr dirty="0" spc="390"/>
              <a:t>n</a:t>
            </a:r>
            <a:r>
              <a:rPr dirty="0" spc="-150"/>
              <a:t> </a:t>
            </a:r>
            <a:r>
              <a:rPr dirty="0" spc="595"/>
              <a:t>m</a:t>
            </a:r>
            <a:r>
              <a:rPr dirty="0" sz="7250" spc="590">
                <a:latin typeface="Trebuchet MS"/>
                <a:cs typeface="Trebuchet MS"/>
              </a:rPr>
              <a:t>u</a:t>
            </a:r>
            <a:r>
              <a:rPr dirty="0" spc="575"/>
              <a:t>l</a:t>
            </a:r>
            <a:r>
              <a:rPr dirty="0" sz="7250" spc="65">
                <a:latin typeface="Trebuchet MS"/>
                <a:cs typeface="Trebuchet MS"/>
              </a:rPr>
              <a:t>t</a:t>
            </a:r>
            <a:r>
              <a:rPr dirty="0" spc="415"/>
              <a:t>i</a:t>
            </a:r>
            <a:r>
              <a:rPr dirty="0" sz="3700" spc="1250">
                <a:latin typeface="Cabin"/>
                <a:cs typeface="Cabin"/>
              </a:rPr>
              <a:t>-  </a:t>
            </a:r>
            <a:r>
              <a:rPr dirty="0" spc="330"/>
              <a:t>e</a:t>
            </a:r>
            <a:r>
              <a:rPr dirty="0" sz="7250" spc="330">
                <a:latin typeface="Trebuchet MS"/>
                <a:cs typeface="Trebuchet MS"/>
              </a:rPr>
              <a:t>x</a:t>
            </a:r>
            <a:r>
              <a:rPr dirty="0" spc="330"/>
              <a:t>po</a:t>
            </a:r>
            <a:r>
              <a:rPr dirty="0" sz="7250" spc="330">
                <a:latin typeface="Trebuchet MS"/>
                <a:cs typeface="Trebuchet MS"/>
              </a:rPr>
              <a:t>sur</a:t>
            </a:r>
            <a:r>
              <a:rPr dirty="0" spc="330"/>
              <a:t>e </a:t>
            </a:r>
            <a:r>
              <a:rPr dirty="0" spc="40"/>
              <a:t>HDR</a:t>
            </a:r>
            <a:r>
              <a:rPr dirty="0" spc="-685"/>
              <a:t> </a:t>
            </a:r>
            <a:r>
              <a:rPr dirty="0" spc="245"/>
              <a:t>imaging</a:t>
            </a:r>
            <a:endParaRPr sz="72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105338"/>
            <a:ext cx="18288000" cy="4004945"/>
            <a:chOff x="0" y="5105338"/>
            <a:chExt cx="18288000" cy="4004945"/>
          </a:xfrm>
        </p:grpSpPr>
        <p:sp>
          <p:nvSpPr>
            <p:cNvPr id="5" name="object 5"/>
            <p:cNvSpPr/>
            <p:nvPr/>
          </p:nvSpPr>
          <p:spPr>
            <a:xfrm>
              <a:off x="3797746" y="53573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97746" y="58145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7746" y="62717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7746" y="81005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7746" y="85577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7746" y="9014962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60974" y="4268023"/>
            <a:ext cx="10621010" cy="496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85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ence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pic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50" spc="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1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fac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dirty="0" sz="23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2150" spc="9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00">
              <a:latin typeface="Trebuchet MS"/>
              <a:cs typeface="Trebuchet MS"/>
            </a:endParaRPr>
          </a:p>
          <a:p>
            <a:pPr algn="ctr" marL="3957954" marR="3391535">
              <a:lnSpc>
                <a:spcPct val="125000"/>
              </a:lnSpc>
            </a:pPr>
            <a:r>
              <a:rPr dirty="0" sz="2400" spc="45">
                <a:solidFill>
                  <a:srgbClr val="FFFFFF"/>
                </a:solidFill>
                <a:latin typeface="Arial"/>
                <a:cs typeface="Arial"/>
              </a:rPr>
              <a:t>Came</a:t>
            </a:r>
            <a:r>
              <a:rPr dirty="0" sz="23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emen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dirty="0" sz="2400" spc="10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3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55">
                <a:solidFill>
                  <a:srgbClr val="FFFFFF"/>
                </a:solidFill>
                <a:latin typeface="Arial"/>
                <a:cs typeface="Arial"/>
              </a:rPr>
              <a:t>cene  </a:t>
            </a:r>
            <a:r>
              <a:rPr dirty="0" sz="2400" spc="45">
                <a:solidFill>
                  <a:srgbClr val="FFFFFF"/>
                </a:solidFill>
                <a:latin typeface="Arial"/>
                <a:cs typeface="Arial"/>
              </a:rPr>
              <a:t>Changing </a:t>
            </a:r>
            <a:r>
              <a:rPr dirty="0" sz="2400" spc="55">
                <a:solidFill>
                  <a:srgbClr val="FFFFFF"/>
                </a:solidFill>
                <a:latin typeface="Arial"/>
                <a:cs typeface="Arial"/>
              </a:rPr>
              <a:t>ligh</a:t>
            </a:r>
            <a:r>
              <a:rPr dirty="0" sz="23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50">
              <a:latin typeface="Trebuchet MS"/>
              <a:cs typeface="Trebuchet MS"/>
            </a:endParaRPr>
          </a:p>
          <a:p>
            <a:pPr marL="3594100" marR="3001010" indent="-585470">
              <a:lnSpc>
                <a:spcPct val="250000"/>
              </a:lnSpc>
            </a:pP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2400" spc="105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105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dirty="0" sz="2400" spc="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5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400" spc="5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350" spc="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Arial"/>
                <a:cs typeface="Arial"/>
              </a:rPr>
              <a:t>ince </a:t>
            </a:r>
            <a:r>
              <a:rPr dirty="0" sz="2400" spc="75">
                <a:solidFill>
                  <a:srgbClr val="FFFFFF"/>
                </a:solidFill>
                <a:latin typeface="Arial"/>
                <a:cs typeface="Arial"/>
              </a:rPr>
              <a:t>effec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dirty="0" sz="2350" spc="-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2150" spc="90">
                <a:solidFill>
                  <a:srgbClr val="FFFFFF"/>
                </a:solidFill>
                <a:latin typeface="Trebuchet MS"/>
                <a:cs typeface="Trebuchet MS"/>
              </a:rPr>
              <a:t>:  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Gho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400" spc="65">
                <a:solidFill>
                  <a:srgbClr val="FFFFFF"/>
                </a:solidFill>
                <a:latin typeface="Arial"/>
                <a:cs typeface="Arial"/>
              </a:rPr>
              <a:t>bleeding</a:t>
            </a:r>
            <a:r>
              <a:rPr dirty="0" sz="24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2400">
              <a:latin typeface="Arial"/>
              <a:cs typeface="Arial"/>
            </a:endParaRPr>
          </a:p>
          <a:p>
            <a:pPr algn="ctr" marL="4782820" marR="4216400">
              <a:lnSpc>
                <a:spcPct val="125000"/>
              </a:lnSpc>
            </a:pP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75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10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HDR</a:t>
            </a:r>
            <a:r>
              <a:rPr dirty="0"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Arial"/>
                <a:cs typeface="Arial"/>
              </a:rPr>
              <a:t>Halo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7013" y="1714103"/>
            <a:ext cx="11630039" cy="6857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Sucinthar Saravanan</dc:creator>
  <cp:keywords>DAE6kceGv8g,BAE6kBY2enQ</cp:keywords>
  <dc:title>Generating a HDR image from an exposure sequence</dc:title>
  <dcterms:created xsi:type="dcterms:W3CDTF">2022-05-12T10:02:43Z</dcterms:created>
  <dcterms:modified xsi:type="dcterms:W3CDTF">2022-05-12T10:02:43Z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2022-05-12T00:00:00Z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2022-05-12T00:00:00Z</vt:filetime>
  </property>
</Properties>
</file>